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4084" r:id="rId2"/>
    <p:sldId id="4083" r:id="rId3"/>
    <p:sldId id="4101" r:id="rId4"/>
    <p:sldId id="4099" r:id="rId5"/>
    <p:sldId id="4088" r:id="rId6"/>
    <p:sldId id="4102" r:id="rId7"/>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DCDFE1"/>
    <a:srgbClr val="E2ECF1"/>
    <a:srgbClr val="F1F6F8"/>
    <a:srgbClr val="DBE9F0"/>
    <a:srgbClr val="073B4C"/>
    <a:srgbClr val="335FFE"/>
    <a:srgbClr val="ECF3F6"/>
    <a:srgbClr val="B5B5B5"/>
    <a:srgbClr val="DEDEDE"/>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40" autoAdjust="0"/>
    <p:restoredTop sz="95226" autoAdjust="0"/>
  </p:normalViewPr>
  <p:slideViewPr>
    <p:cSldViewPr snapToGrid="0" snapToObjects="1">
      <p:cViewPr varScale="1">
        <p:scale>
          <a:sx n="59" d="100"/>
          <a:sy n="59" d="100"/>
        </p:scale>
        <p:origin x="272" y="224"/>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30" d="100"/>
        <a:sy n="3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Poppins" panose="00000500000000000000" pitchFamily="2"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Poppins" panose="00000500000000000000" pitchFamily="2" charset="0"/>
              </a:defRPr>
            </a:lvl1pPr>
          </a:lstStyle>
          <a:p>
            <a:fld id="{EFC10EE1-B198-C942-8235-326C972CBB30}" type="datetimeFigureOut">
              <a:rPr lang="en-US" smtClean="0"/>
              <a:pPr/>
              <a:t>10/14/23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Poppins" panose="00000500000000000000"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Poppins" panose="00000500000000000000" pitchFamily="2"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Poppins" panose="00000500000000000000" pitchFamily="2" charset="0"/>
        <a:ea typeface="+mn-ea"/>
        <a:cs typeface="+mn-cs"/>
      </a:defRPr>
    </a:lvl1pPr>
    <a:lvl2pPr marL="914217" algn="l" defTabSz="914217" rtl="0" eaLnBrk="1" latinLnBrk="0" hangingPunct="1">
      <a:defRPr sz="2400" b="0" i="0" kern="1200">
        <a:solidFill>
          <a:schemeClr val="tx1"/>
        </a:solidFill>
        <a:latin typeface="Poppins" panose="00000500000000000000" pitchFamily="2" charset="0"/>
        <a:ea typeface="+mn-ea"/>
        <a:cs typeface="+mn-cs"/>
      </a:defRPr>
    </a:lvl2pPr>
    <a:lvl3pPr marL="1828434" algn="l" defTabSz="914217" rtl="0" eaLnBrk="1" latinLnBrk="0" hangingPunct="1">
      <a:defRPr sz="2400" b="0" i="0" kern="1200">
        <a:solidFill>
          <a:schemeClr val="tx1"/>
        </a:solidFill>
        <a:latin typeface="Poppins" panose="00000500000000000000" pitchFamily="2" charset="0"/>
        <a:ea typeface="+mn-ea"/>
        <a:cs typeface="+mn-cs"/>
      </a:defRPr>
    </a:lvl3pPr>
    <a:lvl4pPr marL="2742651" algn="l" defTabSz="914217" rtl="0" eaLnBrk="1" latinLnBrk="0" hangingPunct="1">
      <a:defRPr sz="2400" b="0" i="0" kern="1200">
        <a:solidFill>
          <a:schemeClr val="tx1"/>
        </a:solidFill>
        <a:latin typeface="Poppins" panose="00000500000000000000" pitchFamily="2" charset="0"/>
        <a:ea typeface="+mn-ea"/>
        <a:cs typeface="+mn-cs"/>
      </a:defRPr>
    </a:lvl4pPr>
    <a:lvl5pPr marL="3656868" algn="l" defTabSz="914217" rtl="0" eaLnBrk="1" latinLnBrk="0" hangingPunct="1">
      <a:defRPr sz="2400" b="0" i="0" kern="1200">
        <a:solidFill>
          <a:schemeClr val="tx1"/>
        </a:solidFill>
        <a:latin typeface="Poppins" panose="00000500000000000000" pitchFamily="2"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2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on Slide 10">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6A715BD-D552-4DAA-A890-B2890D1C807A}"/>
              </a:ext>
            </a:extLst>
          </p:cNvPr>
          <p:cNvSpPr>
            <a:spLocks noGrp="1"/>
          </p:cNvSpPr>
          <p:nvPr>
            <p:ph type="pic" sz="quarter" idx="10"/>
          </p:nvPr>
        </p:nvSpPr>
        <p:spPr>
          <a:xfrm>
            <a:off x="5807883" y="1335403"/>
            <a:ext cx="7281652" cy="7878382"/>
          </a:xfrm>
          <a:custGeom>
            <a:avLst/>
            <a:gdLst>
              <a:gd name="connsiteX0" fmla="*/ 3640826 w 7281652"/>
              <a:gd name="connsiteY0" fmla="*/ 0 h 7878382"/>
              <a:gd name="connsiteX1" fmla="*/ 7281652 w 7281652"/>
              <a:gd name="connsiteY1" fmla="*/ 3639626 h 7878382"/>
              <a:gd name="connsiteX2" fmla="*/ 7281652 w 7281652"/>
              <a:gd name="connsiteY2" fmla="*/ 7878382 h 7878382"/>
              <a:gd name="connsiteX3" fmla="*/ 0 w 7281652"/>
              <a:gd name="connsiteY3" fmla="*/ 7878382 h 7878382"/>
              <a:gd name="connsiteX4" fmla="*/ 0 w 7281652"/>
              <a:gd name="connsiteY4" fmla="*/ 3639626 h 7878382"/>
              <a:gd name="connsiteX5" fmla="*/ 3640826 w 7281652"/>
              <a:gd name="connsiteY5" fmla="*/ 0 h 787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652" h="7878382">
                <a:moveTo>
                  <a:pt x="3640826" y="0"/>
                </a:moveTo>
                <a:cubicBezTo>
                  <a:pt x="5643717" y="0"/>
                  <a:pt x="7281652" y="1637956"/>
                  <a:pt x="7281652" y="3639626"/>
                </a:cubicBezTo>
                <a:lnTo>
                  <a:pt x="7281652" y="7878382"/>
                </a:lnTo>
                <a:lnTo>
                  <a:pt x="0" y="7878382"/>
                </a:lnTo>
                <a:lnTo>
                  <a:pt x="0" y="3639626"/>
                </a:lnTo>
                <a:cubicBezTo>
                  <a:pt x="0" y="1637956"/>
                  <a:pt x="1639182" y="0"/>
                  <a:pt x="3640826"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3371168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duction Slide 1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2222A8B-E9AA-4DAF-94AF-7F28701B2343}"/>
              </a:ext>
            </a:extLst>
          </p:cNvPr>
          <p:cNvSpPr>
            <a:spLocks noGrp="1"/>
          </p:cNvSpPr>
          <p:nvPr>
            <p:ph type="pic" sz="quarter" idx="10"/>
          </p:nvPr>
        </p:nvSpPr>
        <p:spPr>
          <a:xfrm>
            <a:off x="6337780" y="758954"/>
            <a:ext cx="5635446" cy="5270304"/>
          </a:xfrm>
          <a:custGeom>
            <a:avLst/>
            <a:gdLst>
              <a:gd name="connsiteX0" fmla="*/ 0 w 5635446"/>
              <a:gd name="connsiteY0" fmla="*/ 0 h 5270304"/>
              <a:gd name="connsiteX1" fmla="*/ 5635446 w 5635446"/>
              <a:gd name="connsiteY1" fmla="*/ 0 h 5270304"/>
              <a:gd name="connsiteX2" fmla="*/ 5635446 w 5635446"/>
              <a:gd name="connsiteY2" fmla="*/ 5270304 h 5270304"/>
              <a:gd name="connsiteX3" fmla="*/ 0 w 5635446"/>
              <a:gd name="connsiteY3" fmla="*/ 5270304 h 5270304"/>
            </a:gdLst>
            <a:ahLst/>
            <a:cxnLst>
              <a:cxn ang="0">
                <a:pos x="connsiteX0" y="connsiteY0"/>
              </a:cxn>
              <a:cxn ang="0">
                <a:pos x="connsiteX1" y="connsiteY1"/>
              </a:cxn>
              <a:cxn ang="0">
                <a:pos x="connsiteX2" y="connsiteY2"/>
              </a:cxn>
              <a:cxn ang="0">
                <a:pos x="connsiteX3" y="connsiteY3"/>
              </a:cxn>
            </a:cxnLst>
            <a:rect l="l" t="t" r="r" b="b"/>
            <a:pathLst>
              <a:path w="5635446" h="5270304">
                <a:moveTo>
                  <a:pt x="0" y="0"/>
                </a:moveTo>
                <a:lnTo>
                  <a:pt x="5635446" y="0"/>
                </a:lnTo>
                <a:lnTo>
                  <a:pt x="5635446" y="5270304"/>
                </a:lnTo>
                <a:lnTo>
                  <a:pt x="0" y="5270304"/>
                </a:ln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9" name="Picture Placeholder 8">
            <a:extLst>
              <a:ext uri="{FF2B5EF4-FFF2-40B4-BE49-F238E27FC236}">
                <a16:creationId xmlns:a16="http://schemas.microsoft.com/office/drawing/2014/main" id="{5C3928CA-4A01-4CEA-B42D-341C8DBD336A}"/>
              </a:ext>
            </a:extLst>
          </p:cNvPr>
          <p:cNvSpPr>
            <a:spLocks noGrp="1"/>
          </p:cNvSpPr>
          <p:nvPr>
            <p:ph type="pic" sz="quarter" idx="11"/>
          </p:nvPr>
        </p:nvSpPr>
        <p:spPr>
          <a:xfrm>
            <a:off x="11974476" y="6030504"/>
            <a:ext cx="7695468" cy="6932774"/>
          </a:xfrm>
          <a:custGeom>
            <a:avLst/>
            <a:gdLst>
              <a:gd name="connsiteX0" fmla="*/ 0 w 7695468"/>
              <a:gd name="connsiteY0" fmla="*/ 0 h 6932774"/>
              <a:gd name="connsiteX1" fmla="*/ 7695468 w 7695468"/>
              <a:gd name="connsiteY1" fmla="*/ 0 h 6932774"/>
              <a:gd name="connsiteX2" fmla="*/ 7695468 w 7695468"/>
              <a:gd name="connsiteY2" fmla="*/ 6932774 h 6932774"/>
              <a:gd name="connsiteX3" fmla="*/ 0 w 7695468"/>
              <a:gd name="connsiteY3" fmla="*/ 6932774 h 6932774"/>
            </a:gdLst>
            <a:ahLst/>
            <a:cxnLst>
              <a:cxn ang="0">
                <a:pos x="connsiteX0" y="connsiteY0"/>
              </a:cxn>
              <a:cxn ang="0">
                <a:pos x="connsiteX1" y="connsiteY1"/>
              </a:cxn>
              <a:cxn ang="0">
                <a:pos x="connsiteX2" y="connsiteY2"/>
              </a:cxn>
              <a:cxn ang="0">
                <a:pos x="connsiteX3" y="connsiteY3"/>
              </a:cxn>
            </a:cxnLst>
            <a:rect l="l" t="t" r="r" b="b"/>
            <a:pathLst>
              <a:path w="7695468" h="6932774">
                <a:moveTo>
                  <a:pt x="0" y="0"/>
                </a:moveTo>
                <a:lnTo>
                  <a:pt x="7695468" y="0"/>
                </a:lnTo>
                <a:lnTo>
                  <a:pt x="7695468" y="6932774"/>
                </a:lnTo>
                <a:lnTo>
                  <a:pt x="0" y="6932774"/>
                </a:ln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1844500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duction Slide 1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B47C720-DC9A-473E-8E71-32BEF2FE01C7}"/>
              </a:ext>
            </a:extLst>
          </p:cNvPr>
          <p:cNvSpPr>
            <a:spLocks noGrp="1"/>
          </p:cNvSpPr>
          <p:nvPr>
            <p:ph type="pic" sz="quarter" idx="10"/>
          </p:nvPr>
        </p:nvSpPr>
        <p:spPr>
          <a:xfrm>
            <a:off x="6310367" y="2422670"/>
            <a:ext cx="4219733" cy="3652695"/>
          </a:xfrm>
          <a:custGeom>
            <a:avLst/>
            <a:gdLst>
              <a:gd name="connsiteX0" fmla="*/ 1055245 w 4219733"/>
              <a:gd name="connsiteY0" fmla="*/ 0 h 3652695"/>
              <a:gd name="connsiteX1" fmla="*/ 3164488 w 4219733"/>
              <a:gd name="connsiteY1" fmla="*/ 0 h 3652695"/>
              <a:gd name="connsiteX2" fmla="*/ 4219733 w 4219733"/>
              <a:gd name="connsiteY2" fmla="*/ 1827593 h 3652695"/>
              <a:gd name="connsiteX3" fmla="*/ 3164488 w 4219733"/>
              <a:gd name="connsiteY3" fmla="*/ 3652695 h 3652695"/>
              <a:gd name="connsiteX4" fmla="*/ 1055245 w 4219733"/>
              <a:gd name="connsiteY4" fmla="*/ 3652695 h 3652695"/>
              <a:gd name="connsiteX5" fmla="*/ 0 w 4219733"/>
              <a:gd name="connsiteY5" fmla="*/ 1827593 h 365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9733" h="3652695">
                <a:moveTo>
                  <a:pt x="1055245" y="0"/>
                </a:moveTo>
                <a:lnTo>
                  <a:pt x="3164488" y="0"/>
                </a:lnTo>
                <a:lnTo>
                  <a:pt x="4219733" y="1827593"/>
                </a:lnTo>
                <a:lnTo>
                  <a:pt x="3164488" y="3652695"/>
                </a:lnTo>
                <a:lnTo>
                  <a:pt x="1055245" y="3652695"/>
                </a:lnTo>
                <a:lnTo>
                  <a:pt x="0" y="1827593"/>
                </a:ln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3169349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duction Slide 1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43D3AF5-4CCF-4F94-81E5-EFC6A8822EB8}"/>
              </a:ext>
            </a:extLst>
          </p:cNvPr>
          <p:cNvSpPr>
            <a:spLocks noGrp="1"/>
          </p:cNvSpPr>
          <p:nvPr>
            <p:ph type="pic" sz="quarter" idx="10"/>
          </p:nvPr>
        </p:nvSpPr>
        <p:spPr>
          <a:xfrm>
            <a:off x="3548269" y="4057723"/>
            <a:ext cx="7663643" cy="7388894"/>
          </a:xfrm>
          <a:custGeom>
            <a:avLst/>
            <a:gdLst>
              <a:gd name="connsiteX0" fmla="*/ 567392 w 7663643"/>
              <a:gd name="connsiteY0" fmla="*/ 0 h 7388894"/>
              <a:gd name="connsiteX1" fmla="*/ 7656039 w 7663643"/>
              <a:gd name="connsiteY1" fmla="*/ 0 h 7388894"/>
              <a:gd name="connsiteX2" fmla="*/ 7656039 w 7663643"/>
              <a:gd name="connsiteY2" fmla="*/ 614288 h 7388894"/>
              <a:gd name="connsiteX3" fmla="*/ 7663515 w 7663643"/>
              <a:gd name="connsiteY3" fmla="*/ 7063683 h 7388894"/>
              <a:gd name="connsiteX4" fmla="*/ 7330826 w 7663643"/>
              <a:gd name="connsiteY4" fmla="*/ 7388894 h 7388894"/>
              <a:gd name="connsiteX5" fmla="*/ 856471 w 7663643"/>
              <a:gd name="connsiteY5" fmla="*/ 7378926 h 7388894"/>
              <a:gd name="connsiteX6" fmla="*/ 481417 w 7663643"/>
              <a:gd name="connsiteY6" fmla="*/ 6981445 h 7388894"/>
              <a:gd name="connsiteX7" fmla="*/ 174894 w 7663643"/>
              <a:gd name="connsiteY7" fmla="*/ 5801465 h 7388894"/>
              <a:gd name="connsiteX8" fmla="*/ 141251 w 7663643"/>
              <a:gd name="connsiteY8" fmla="*/ 4991553 h 7388894"/>
              <a:gd name="connsiteX9" fmla="*/ 549948 w 7663643"/>
              <a:gd name="connsiteY9" fmla="*/ 4008444 h 7388894"/>
              <a:gd name="connsiteX10" fmla="*/ 763019 w 7663643"/>
              <a:gd name="connsiteY10" fmla="*/ 3343070 h 7388894"/>
              <a:gd name="connsiteX11" fmla="*/ 660844 w 7663643"/>
              <a:gd name="connsiteY11" fmla="*/ 2531911 h 7388894"/>
              <a:gd name="connsiteX12" fmla="*/ 530012 w 7663643"/>
              <a:gd name="connsiteY12" fmla="*/ 2018551 h 7388894"/>
              <a:gd name="connsiteX13" fmla="*/ 458988 w 7663643"/>
              <a:gd name="connsiteY13" fmla="*/ 973141 h 7388894"/>
              <a:gd name="connsiteX14" fmla="*/ 446528 w 7663643"/>
              <a:gd name="connsiteY14" fmla="*/ 849785 h 7388894"/>
              <a:gd name="connsiteX15" fmla="*/ 567392 w 7663643"/>
              <a:gd name="connsiteY15" fmla="*/ 0 h 738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63643" h="7388894">
                <a:moveTo>
                  <a:pt x="567392" y="0"/>
                </a:moveTo>
                <a:lnTo>
                  <a:pt x="7656039" y="0"/>
                </a:lnTo>
                <a:cubicBezTo>
                  <a:pt x="7656039" y="215562"/>
                  <a:pt x="7656039" y="414925"/>
                  <a:pt x="7656039" y="614288"/>
                </a:cubicBezTo>
                <a:cubicBezTo>
                  <a:pt x="7658531" y="2764917"/>
                  <a:pt x="7661023" y="4915546"/>
                  <a:pt x="7663515" y="7063683"/>
                </a:cubicBezTo>
                <a:cubicBezTo>
                  <a:pt x="7664761" y="7387648"/>
                  <a:pt x="7663515" y="7388894"/>
                  <a:pt x="7330826" y="7388894"/>
                </a:cubicBezTo>
                <a:cubicBezTo>
                  <a:pt x="5172708" y="7385156"/>
                  <a:pt x="3014589" y="7381418"/>
                  <a:pt x="856471" y="7378926"/>
                </a:cubicBezTo>
                <a:cubicBezTo>
                  <a:pt x="608511" y="7377680"/>
                  <a:pt x="420361" y="7193269"/>
                  <a:pt x="481417" y="6981445"/>
                </a:cubicBezTo>
                <a:cubicBezTo>
                  <a:pt x="613495" y="6522911"/>
                  <a:pt x="416623" y="6152843"/>
                  <a:pt x="174894" y="5801465"/>
                </a:cubicBezTo>
                <a:cubicBezTo>
                  <a:pt x="-56867" y="5465041"/>
                  <a:pt x="-48145" y="5337947"/>
                  <a:pt x="141251" y="4991553"/>
                </a:cubicBezTo>
                <a:cubicBezTo>
                  <a:pt x="310711" y="4681294"/>
                  <a:pt x="424099" y="4339885"/>
                  <a:pt x="549948" y="4008444"/>
                </a:cubicBezTo>
                <a:cubicBezTo>
                  <a:pt x="632186" y="3791637"/>
                  <a:pt x="691995" y="3564861"/>
                  <a:pt x="763019" y="3343070"/>
                </a:cubicBezTo>
                <a:cubicBezTo>
                  <a:pt x="853979" y="3056485"/>
                  <a:pt x="836534" y="2797313"/>
                  <a:pt x="660844" y="2531911"/>
                </a:cubicBezTo>
                <a:cubicBezTo>
                  <a:pt x="567392" y="2391111"/>
                  <a:pt x="533750" y="2192994"/>
                  <a:pt x="530012" y="2018551"/>
                </a:cubicBezTo>
                <a:cubicBezTo>
                  <a:pt x="523781" y="1668420"/>
                  <a:pt x="584837" y="1315796"/>
                  <a:pt x="458988" y="973141"/>
                </a:cubicBezTo>
                <a:cubicBezTo>
                  <a:pt x="445282" y="935761"/>
                  <a:pt x="441544" y="889658"/>
                  <a:pt x="446528" y="849785"/>
                </a:cubicBezTo>
                <a:cubicBezTo>
                  <a:pt x="483909" y="578153"/>
                  <a:pt x="522535" y="306521"/>
                  <a:pt x="567392"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1452108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duction Slide 14">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8441AB-8FAA-4176-855A-4F10333D10FF}"/>
              </a:ext>
            </a:extLst>
          </p:cNvPr>
          <p:cNvSpPr>
            <a:spLocks noGrp="1"/>
          </p:cNvSpPr>
          <p:nvPr>
            <p:ph type="pic" sz="quarter" idx="10"/>
          </p:nvPr>
        </p:nvSpPr>
        <p:spPr>
          <a:xfrm>
            <a:off x="2159176" y="2263152"/>
            <a:ext cx="5732007" cy="4748462"/>
          </a:xfrm>
          <a:custGeom>
            <a:avLst/>
            <a:gdLst>
              <a:gd name="connsiteX0" fmla="*/ 5262930 w 5732007"/>
              <a:gd name="connsiteY0" fmla="*/ 0 h 4748462"/>
              <a:gd name="connsiteX1" fmla="*/ 4238752 w 5732007"/>
              <a:gd name="connsiteY1" fmla="*/ 4297114 h 4748462"/>
              <a:gd name="connsiteX2" fmla="*/ 0 w 5732007"/>
              <a:gd name="connsiteY2" fmla="*/ 3289180 h 4748462"/>
              <a:gd name="connsiteX3" fmla="*/ 5262930 w 5732007"/>
              <a:gd name="connsiteY3" fmla="*/ 0 h 4748462"/>
            </a:gdLst>
            <a:ahLst/>
            <a:cxnLst>
              <a:cxn ang="0">
                <a:pos x="connsiteX0" y="connsiteY0"/>
              </a:cxn>
              <a:cxn ang="0">
                <a:pos x="connsiteX1" y="connsiteY1"/>
              </a:cxn>
              <a:cxn ang="0">
                <a:pos x="connsiteX2" y="connsiteY2"/>
              </a:cxn>
              <a:cxn ang="0">
                <a:pos x="connsiteX3" y="connsiteY3"/>
              </a:cxn>
            </a:cxnLst>
            <a:rect l="l" t="t" r="r" b="b"/>
            <a:pathLst>
              <a:path w="5732007" h="4748462">
                <a:moveTo>
                  <a:pt x="5262930" y="0"/>
                </a:moveTo>
                <a:cubicBezTo>
                  <a:pt x="6131363" y="1363016"/>
                  <a:pt x="5796200" y="3324065"/>
                  <a:pt x="4238752" y="4297114"/>
                </a:cubicBezTo>
                <a:cubicBezTo>
                  <a:pt x="2756061" y="5222819"/>
                  <a:pt x="796168" y="4644720"/>
                  <a:pt x="0" y="3289180"/>
                </a:cubicBezTo>
                <a:cubicBezTo>
                  <a:pt x="1749326" y="2195278"/>
                  <a:pt x="3499898" y="1102623"/>
                  <a:pt x="5262930"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9" name="Picture Placeholder 8">
            <a:extLst>
              <a:ext uri="{FF2B5EF4-FFF2-40B4-BE49-F238E27FC236}">
                <a16:creationId xmlns:a16="http://schemas.microsoft.com/office/drawing/2014/main" id="{1E39EFCD-BAFF-4CB5-B120-0DD0D65FB0BA}"/>
              </a:ext>
            </a:extLst>
          </p:cNvPr>
          <p:cNvSpPr>
            <a:spLocks noGrp="1"/>
          </p:cNvSpPr>
          <p:nvPr>
            <p:ph type="pic" sz="quarter" idx="11"/>
          </p:nvPr>
        </p:nvSpPr>
        <p:spPr>
          <a:xfrm>
            <a:off x="3768055" y="7095274"/>
            <a:ext cx="8353423" cy="4193073"/>
          </a:xfrm>
          <a:custGeom>
            <a:avLst/>
            <a:gdLst>
              <a:gd name="connsiteX0" fmla="*/ 4140292 w 8353423"/>
              <a:gd name="connsiteY0" fmla="*/ 134 h 4193073"/>
              <a:gd name="connsiteX1" fmla="*/ 6449522 w 8353423"/>
              <a:gd name="connsiteY1" fmla="*/ 695947 h 4193073"/>
              <a:gd name="connsiteX2" fmla="*/ 8348493 w 8353423"/>
              <a:gd name="connsiteY2" fmla="*/ 4193073 h 4193073"/>
              <a:gd name="connsiteX3" fmla="*/ 0 w 8353423"/>
              <a:gd name="connsiteY3" fmla="*/ 4193073 h 4193073"/>
              <a:gd name="connsiteX4" fmla="*/ 1851621 w 8353423"/>
              <a:gd name="connsiteY4" fmla="*/ 743289 h 4193073"/>
              <a:gd name="connsiteX5" fmla="*/ 4140292 w 8353423"/>
              <a:gd name="connsiteY5" fmla="*/ 134 h 419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3423" h="4193073">
                <a:moveTo>
                  <a:pt x="4140292" y="134"/>
                </a:moveTo>
                <a:cubicBezTo>
                  <a:pt x="4910970" y="-6406"/>
                  <a:pt x="5685075" y="226881"/>
                  <a:pt x="6449522" y="695947"/>
                </a:cubicBezTo>
                <a:cubicBezTo>
                  <a:pt x="7842599" y="1550606"/>
                  <a:pt x="8413287" y="3107930"/>
                  <a:pt x="8348493" y="4193073"/>
                </a:cubicBezTo>
                <a:lnTo>
                  <a:pt x="0" y="4193073"/>
                </a:lnTo>
                <a:cubicBezTo>
                  <a:pt x="38627" y="2720467"/>
                  <a:pt x="631744" y="1540639"/>
                  <a:pt x="1851621" y="743289"/>
                </a:cubicBezTo>
                <a:cubicBezTo>
                  <a:pt x="2602363" y="253044"/>
                  <a:pt x="3369614" y="6675"/>
                  <a:pt x="4140292" y="134"/>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1312240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duction Slide 15">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FB6EBF3-BD61-432C-A453-36CD6450BCAE}"/>
              </a:ext>
            </a:extLst>
          </p:cNvPr>
          <p:cNvSpPr>
            <a:spLocks noGrp="1"/>
          </p:cNvSpPr>
          <p:nvPr>
            <p:ph type="pic" sz="quarter" idx="10"/>
          </p:nvPr>
        </p:nvSpPr>
        <p:spPr>
          <a:xfrm>
            <a:off x="13666859" y="1846913"/>
            <a:ext cx="2949825" cy="2949825"/>
          </a:xfrm>
          <a:custGeom>
            <a:avLst/>
            <a:gdLst>
              <a:gd name="connsiteX0" fmla="*/ 1476158 w 2949825"/>
              <a:gd name="connsiteY0" fmla="*/ 0 h 2949825"/>
              <a:gd name="connsiteX1" fmla="*/ 2949825 w 2949825"/>
              <a:gd name="connsiteY1" fmla="*/ 1474913 h 2949825"/>
              <a:gd name="connsiteX2" fmla="*/ 1476158 w 2949825"/>
              <a:gd name="connsiteY2" fmla="*/ 2949825 h 2949825"/>
              <a:gd name="connsiteX3" fmla="*/ 0 w 2949825"/>
              <a:gd name="connsiteY3" fmla="*/ 1474913 h 2949825"/>
              <a:gd name="connsiteX4" fmla="*/ 1476158 w 2949825"/>
              <a:gd name="connsiteY4" fmla="*/ 0 h 2949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825" h="2949825">
                <a:moveTo>
                  <a:pt x="1476158" y="0"/>
                </a:moveTo>
                <a:cubicBezTo>
                  <a:pt x="2289602" y="0"/>
                  <a:pt x="2949825" y="660223"/>
                  <a:pt x="2949825" y="1474913"/>
                </a:cubicBezTo>
                <a:cubicBezTo>
                  <a:pt x="2949825" y="2289602"/>
                  <a:pt x="2289602" y="2949825"/>
                  <a:pt x="1476158" y="2949825"/>
                </a:cubicBezTo>
                <a:cubicBezTo>
                  <a:pt x="660223" y="2949825"/>
                  <a:pt x="0" y="2289602"/>
                  <a:pt x="0" y="1474913"/>
                </a:cubicBezTo>
                <a:cubicBezTo>
                  <a:pt x="0" y="660223"/>
                  <a:pt x="660223" y="0"/>
                  <a:pt x="1476158"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1" name="Picture Placeholder 10">
            <a:extLst>
              <a:ext uri="{FF2B5EF4-FFF2-40B4-BE49-F238E27FC236}">
                <a16:creationId xmlns:a16="http://schemas.microsoft.com/office/drawing/2014/main" id="{E717C51C-6046-4BC4-B149-E1787E2751A4}"/>
              </a:ext>
            </a:extLst>
          </p:cNvPr>
          <p:cNvSpPr>
            <a:spLocks noGrp="1"/>
          </p:cNvSpPr>
          <p:nvPr>
            <p:ph type="pic" sz="quarter" idx="11"/>
          </p:nvPr>
        </p:nvSpPr>
        <p:spPr>
          <a:xfrm>
            <a:off x="13666859" y="5368757"/>
            <a:ext cx="2949825" cy="2949825"/>
          </a:xfrm>
          <a:custGeom>
            <a:avLst/>
            <a:gdLst>
              <a:gd name="connsiteX0" fmla="*/ 1476158 w 2949825"/>
              <a:gd name="connsiteY0" fmla="*/ 0 h 2949825"/>
              <a:gd name="connsiteX1" fmla="*/ 2949825 w 2949825"/>
              <a:gd name="connsiteY1" fmla="*/ 1474913 h 2949825"/>
              <a:gd name="connsiteX2" fmla="*/ 1476158 w 2949825"/>
              <a:gd name="connsiteY2" fmla="*/ 2949825 h 2949825"/>
              <a:gd name="connsiteX3" fmla="*/ 0 w 2949825"/>
              <a:gd name="connsiteY3" fmla="*/ 1474913 h 2949825"/>
              <a:gd name="connsiteX4" fmla="*/ 1476158 w 2949825"/>
              <a:gd name="connsiteY4" fmla="*/ 0 h 2949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825" h="2949825">
                <a:moveTo>
                  <a:pt x="1476158" y="0"/>
                </a:moveTo>
                <a:cubicBezTo>
                  <a:pt x="2289602" y="0"/>
                  <a:pt x="2949825" y="661469"/>
                  <a:pt x="2949825" y="1474913"/>
                </a:cubicBezTo>
                <a:cubicBezTo>
                  <a:pt x="2949825" y="2290848"/>
                  <a:pt x="2289602" y="2949825"/>
                  <a:pt x="1476158" y="2949825"/>
                </a:cubicBezTo>
                <a:cubicBezTo>
                  <a:pt x="660223" y="2949825"/>
                  <a:pt x="0" y="2290848"/>
                  <a:pt x="0" y="1474913"/>
                </a:cubicBezTo>
                <a:cubicBezTo>
                  <a:pt x="0" y="661469"/>
                  <a:pt x="660223" y="0"/>
                  <a:pt x="1476158"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2" name="Picture Placeholder 11">
            <a:extLst>
              <a:ext uri="{FF2B5EF4-FFF2-40B4-BE49-F238E27FC236}">
                <a16:creationId xmlns:a16="http://schemas.microsoft.com/office/drawing/2014/main" id="{F3F88FBB-4CA9-46FF-A780-A381E07B8039}"/>
              </a:ext>
            </a:extLst>
          </p:cNvPr>
          <p:cNvSpPr>
            <a:spLocks noGrp="1"/>
          </p:cNvSpPr>
          <p:nvPr>
            <p:ph type="pic" sz="quarter" idx="12"/>
          </p:nvPr>
        </p:nvSpPr>
        <p:spPr>
          <a:xfrm>
            <a:off x="13666859" y="8919264"/>
            <a:ext cx="2949825" cy="2949825"/>
          </a:xfrm>
          <a:custGeom>
            <a:avLst/>
            <a:gdLst>
              <a:gd name="connsiteX0" fmla="*/ 1476158 w 2949825"/>
              <a:gd name="connsiteY0" fmla="*/ 0 h 2949825"/>
              <a:gd name="connsiteX1" fmla="*/ 2949825 w 2949825"/>
              <a:gd name="connsiteY1" fmla="*/ 1474913 h 2949825"/>
              <a:gd name="connsiteX2" fmla="*/ 1476158 w 2949825"/>
              <a:gd name="connsiteY2" fmla="*/ 2949825 h 2949825"/>
              <a:gd name="connsiteX3" fmla="*/ 0 w 2949825"/>
              <a:gd name="connsiteY3" fmla="*/ 1474913 h 2949825"/>
              <a:gd name="connsiteX4" fmla="*/ 1476158 w 2949825"/>
              <a:gd name="connsiteY4" fmla="*/ 0 h 2949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825" h="2949825">
                <a:moveTo>
                  <a:pt x="1476158" y="0"/>
                </a:moveTo>
                <a:cubicBezTo>
                  <a:pt x="2289602" y="0"/>
                  <a:pt x="2949825" y="660223"/>
                  <a:pt x="2949825" y="1474913"/>
                </a:cubicBezTo>
                <a:cubicBezTo>
                  <a:pt x="2949825" y="2289602"/>
                  <a:pt x="2289602" y="2949825"/>
                  <a:pt x="1476158" y="2949825"/>
                </a:cubicBezTo>
                <a:cubicBezTo>
                  <a:pt x="660223" y="2949825"/>
                  <a:pt x="0" y="2289602"/>
                  <a:pt x="0" y="1474913"/>
                </a:cubicBezTo>
                <a:cubicBezTo>
                  <a:pt x="0" y="660223"/>
                  <a:pt x="660223" y="0"/>
                  <a:pt x="1476158"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581936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roduction Slide 16">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8E94524-B4EF-4FCE-9206-05024394CF4B}"/>
              </a:ext>
            </a:extLst>
          </p:cNvPr>
          <p:cNvSpPr>
            <a:spLocks noGrp="1"/>
          </p:cNvSpPr>
          <p:nvPr>
            <p:ph type="pic" sz="quarter" idx="10"/>
          </p:nvPr>
        </p:nvSpPr>
        <p:spPr>
          <a:xfrm>
            <a:off x="12190074" y="758954"/>
            <a:ext cx="11417954" cy="12204320"/>
          </a:xfrm>
          <a:custGeom>
            <a:avLst/>
            <a:gdLst>
              <a:gd name="connsiteX0" fmla="*/ 0 w 11417954"/>
              <a:gd name="connsiteY0" fmla="*/ 0 h 12204320"/>
              <a:gd name="connsiteX1" fmla="*/ 11417954 w 11417954"/>
              <a:gd name="connsiteY1" fmla="*/ 0 h 12204320"/>
              <a:gd name="connsiteX2" fmla="*/ 11417954 w 11417954"/>
              <a:gd name="connsiteY2" fmla="*/ 12204320 h 12204320"/>
              <a:gd name="connsiteX3" fmla="*/ 0 w 11417954"/>
              <a:gd name="connsiteY3" fmla="*/ 12204320 h 12204320"/>
            </a:gdLst>
            <a:ahLst/>
            <a:cxnLst>
              <a:cxn ang="0">
                <a:pos x="connsiteX0" y="connsiteY0"/>
              </a:cxn>
              <a:cxn ang="0">
                <a:pos x="connsiteX1" y="connsiteY1"/>
              </a:cxn>
              <a:cxn ang="0">
                <a:pos x="connsiteX2" y="connsiteY2"/>
              </a:cxn>
              <a:cxn ang="0">
                <a:pos x="connsiteX3" y="connsiteY3"/>
              </a:cxn>
            </a:cxnLst>
            <a:rect l="l" t="t" r="r" b="b"/>
            <a:pathLst>
              <a:path w="11417954" h="12204320">
                <a:moveTo>
                  <a:pt x="0" y="0"/>
                </a:moveTo>
                <a:lnTo>
                  <a:pt x="11417954" y="0"/>
                </a:lnTo>
                <a:lnTo>
                  <a:pt x="11417954" y="12204320"/>
                </a:lnTo>
                <a:lnTo>
                  <a:pt x="0" y="12204320"/>
                </a:ln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70071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roduction Slide 17">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7710D6-3F7E-4D41-B8E2-99D3ADB1546F}"/>
              </a:ext>
            </a:extLst>
          </p:cNvPr>
          <p:cNvSpPr>
            <a:spLocks noGrp="1"/>
          </p:cNvSpPr>
          <p:nvPr>
            <p:ph type="pic" sz="quarter" idx="10"/>
          </p:nvPr>
        </p:nvSpPr>
        <p:spPr>
          <a:xfrm>
            <a:off x="2115243" y="2207069"/>
            <a:ext cx="9303415" cy="9301856"/>
          </a:xfrm>
          <a:custGeom>
            <a:avLst/>
            <a:gdLst>
              <a:gd name="connsiteX0" fmla="*/ 312 w 9303415"/>
              <a:gd name="connsiteY0" fmla="*/ 0 h 9301856"/>
              <a:gd name="connsiteX1" fmla="*/ 187222 w 9303415"/>
              <a:gd name="connsiteY1" fmla="*/ 0 h 9301856"/>
              <a:gd name="connsiteX2" fmla="*/ 7075455 w 9303415"/>
              <a:gd name="connsiteY2" fmla="*/ 0 h 9301856"/>
              <a:gd name="connsiteX3" fmla="*/ 9303415 w 9303415"/>
              <a:gd name="connsiteY3" fmla="*/ 2225468 h 9301856"/>
              <a:gd name="connsiteX4" fmla="*/ 9303415 w 9303415"/>
              <a:gd name="connsiteY4" fmla="*/ 9112455 h 9301856"/>
              <a:gd name="connsiteX5" fmla="*/ 9303415 w 9303415"/>
              <a:gd name="connsiteY5" fmla="*/ 9301856 h 9301856"/>
              <a:gd name="connsiteX6" fmla="*/ 9127720 w 9303415"/>
              <a:gd name="connsiteY6" fmla="*/ 9301856 h 9301856"/>
              <a:gd name="connsiteX7" fmla="*/ 2270638 w 9303415"/>
              <a:gd name="connsiteY7" fmla="*/ 9301856 h 9301856"/>
              <a:gd name="connsiteX8" fmla="*/ 1558 w 9303415"/>
              <a:gd name="connsiteY8" fmla="*/ 7035269 h 9301856"/>
              <a:gd name="connsiteX9" fmla="*/ 312 w 9303415"/>
              <a:gd name="connsiteY9" fmla="*/ 164481 h 930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03415" h="9301856">
                <a:moveTo>
                  <a:pt x="312" y="0"/>
                </a:moveTo>
                <a:lnTo>
                  <a:pt x="187222" y="0"/>
                </a:lnTo>
                <a:cubicBezTo>
                  <a:pt x="2483715" y="0"/>
                  <a:pt x="4780208" y="0"/>
                  <a:pt x="7075455" y="0"/>
                </a:cubicBezTo>
                <a:cubicBezTo>
                  <a:pt x="8328994" y="0"/>
                  <a:pt x="9303415" y="974421"/>
                  <a:pt x="9303415" y="2225468"/>
                </a:cubicBezTo>
                <a:cubicBezTo>
                  <a:pt x="9303415" y="4520715"/>
                  <a:pt x="9303415" y="6817207"/>
                  <a:pt x="9303415" y="9112455"/>
                </a:cubicBezTo>
                <a:lnTo>
                  <a:pt x="9303415" y="9301856"/>
                </a:lnTo>
                <a:lnTo>
                  <a:pt x="9127720" y="9301856"/>
                </a:lnTo>
                <a:cubicBezTo>
                  <a:pt x="6841195" y="9301856"/>
                  <a:pt x="4555917" y="9301856"/>
                  <a:pt x="2270638" y="9301856"/>
                </a:cubicBezTo>
                <a:cubicBezTo>
                  <a:pt x="963519" y="9300610"/>
                  <a:pt x="2804" y="8341142"/>
                  <a:pt x="1558" y="7035269"/>
                </a:cubicBezTo>
                <a:cubicBezTo>
                  <a:pt x="-934" y="4745006"/>
                  <a:pt x="312" y="2454743"/>
                  <a:pt x="312" y="164481"/>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341914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duction Slide 18">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67928FA-F1C9-45F7-B00F-029F1391551E}"/>
              </a:ext>
            </a:extLst>
          </p:cNvPr>
          <p:cNvSpPr>
            <a:spLocks noGrp="1"/>
          </p:cNvSpPr>
          <p:nvPr>
            <p:ph type="pic" sz="quarter" idx="11"/>
          </p:nvPr>
        </p:nvSpPr>
        <p:spPr>
          <a:xfrm>
            <a:off x="8620876" y="6398141"/>
            <a:ext cx="2948576" cy="2949825"/>
          </a:xfrm>
          <a:custGeom>
            <a:avLst/>
            <a:gdLst>
              <a:gd name="connsiteX0" fmla="*/ 1473665 w 2948576"/>
              <a:gd name="connsiteY0" fmla="*/ 0 h 2949825"/>
              <a:gd name="connsiteX1" fmla="*/ 2948576 w 2948576"/>
              <a:gd name="connsiteY1" fmla="*/ 1474913 h 2949825"/>
              <a:gd name="connsiteX2" fmla="*/ 1473665 w 2948576"/>
              <a:gd name="connsiteY2" fmla="*/ 2949825 h 2949825"/>
              <a:gd name="connsiteX3" fmla="*/ 0 w 2948576"/>
              <a:gd name="connsiteY3" fmla="*/ 1474913 h 2949825"/>
              <a:gd name="connsiteX4" fmla="*/ 1473665 w 2948576"/>
              <a:gd name="connsiteY4" fmla="*/ 0 h 2949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76" h="2949825">
                <a:moveTo>
                  <a:pt x="1473665" y="0"/>
                </a:moveTo>
                <a:cubicBezTo>
                  <a:pt x="2288354" y="0"/>
                  <a:pt x="2948576" y="660223"/>
                  <a:pt x="2948576" y="1474913"/>
                </a:cubicBezTo>
                <a:cubicBezTo>
                  <a:pt x="2948576" y="2289602"/>
                  <a:pt x="2288354" y="2949825"/>
                  <a:pt x="1473665" y="2949825"/>
                </a:cubicBezTo>
                <a:cubicBezTo>
                  <a:pt x="660222" y="2949825"/>
                  <a:pt x="0" y="2289602"/>
                  <a:pt x="0" y="1474913"/>
                </a:cubicBezTo>
                <a:cubicBezTo>
                  <a:pt x="0" y="660223"/>
                  <a:pt x="660222" y="0"/>
                  <a:pt x="1473665"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7" name="Picture Placeholder 16">
            <a:extLst>
              <a:ext uri="{FF2B5EF4-FFF2-40B4-BE49-F238E27FC236}">
                <a16:creationId xmlns:a16="http://schemas.microsoft.com/office/drawing/2014/main" id="{3C535922-5D7D-4D51-9F96-444A88DC464E}"/>
              </a:ext>
            </a:extLst>
          </p:cNvPr>
          <p:cNvSpPr>
            <a:spLocks noGrp="1"/>
          </p:cNvSpPr>
          <p:nvPr>
            <p:ph type="pic" sz="quarter" idx="12"/>
          </p:nvPr>
        </p:nvSpPr>
        <p:spPr>
          <a:xfrm>
            <a:off x="13511082" y="6398141"/>
            <a:ext cx="2949825" cy="2949825"/>
          </a:xfrm>
          <a:custGeom>
            <a:avLst/>
            <a:gdLst>
              <a:gd name="connsiteX0" fmla="*/ 1474913 w 2949825"/>
              <a:gd name="connsiteY0" fmla="*/ 0 h 2949825"/>
              <a:gd name="connsiteX1" fmla="*/ 2949825 w 2949825"/>
              <a:gd name="connsiteY1" fmla="*/ 1474913 h 2949825"/>
              <a:gd name="connsiteX2" fmla="*/ 1474913 w 2949825"/>
              <a:gd name="connsiteY2" fmla="*/ 2949825 h 2949825"/>
              <a:gd name="connsiteX3" fmla="*/ 0 w 2949825"/>
              <a:gd name="connsiteY3" fmla="*/ 1474913 h 2949825"/>
              <a:gd name="connsiteX4" fmla="*/ 1474913 w 2949825"/>
              <a:gd name="connsiteY4" fmla="*/ 0 h 2949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825" h="2949825">
                <a:moveTo>
                  <a:pt x="1474913" y="0"/>
                </a:moveTo>
                <a:cubicBezTo>
                  <a:pt x="2289602" y="0"/>
                  <a:pt x="2949825" y="660223"/>
                  <a:pt x="2949825" y="1474913"/>
                </a:cubicBezTo>
                <a:cubicBezTo>
                  <a:pt x="2949825" y="2289602"/>
                  <a:pt x="2289602" y="2949825"/>
                  <a:pt x="1474913" y="2949825"/>
                </a:cubicBezTo>
                <a:cubicBezTo>
                  <a:pt x="660223" y="2949825"/>
                  <a:pt x="0" y="2289602"/>
                  <a:pt x="0" y="1474913"/>
                </a:cubicBezTo>
                <a:cubicBezTo>
                  <a:pt x="0" y="660223"/>
                  <a:pt x="660223" y="0"/>
                  <a:pt x="1474913"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8" name="Picture Placeholder 17">
            <a:extLst>
              <a:ext uri="{FF2B5EF4-FFF2-40B4-BE49-F238E27FC236}">
                <a16:creationId xmlns:a16="http://schemas.microsoft.com/office/drawing/2014/main" id="{88DF0E81-540F-4CCA-B7CC-0269F8F767E9}"/>
              </a:ext>
            </a:extLst>
          </p:cNvPr>
          <p:cNvSpPr>
            <a:spLocks noGrp="1"/>
          </p:cNvSpPr>
          <p:nvPr>
            <p:ph type="pic" sz="quarter" idx="13"/>
          </p:nvPr>
        </p:nvSpPr>
        <p:spPr>
          <a:xfrm>
            <a:off x="18402532" y="6398141"/>
            <a:ext cx="2949824" cy="2949825"/>
          </a:xfrm>
          <a:custGeom>
            <a:avLst/>
            <a:gdLst>
              <a:gd name="connsiteX0" fmla="*/ 1474912 w 2949824"/>
              <a:gd name="connsiteY0" fmla="*/ 0 h 2949825"/>
              <a:gd name="connsiteX1" fmla="*/ 2949824 w 2949824"/>
              <a:gd name="connsiteY1" fmla="*/ 1474913 h 2949825"/>
              <a:gd name="connsiteX2" fmla="*/ 1474912 w 2949824"/>
              <a:gd name="connsiteY2" fmla="*/ 2949825 h 2949825"/>
              <a:gd name="connsiteX3" fmla="*/ 0 w 2949824"/>
              <a:gd name="connsiteY3" fmla="*/ 1474913 h 2949825"/>
              <a:gd name="connsiteX4" fmla="*/ 1474912 w 2949824"/>
              <a:gd name="connsiteY4" fmla="*/ 0 h 2949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824" h="2949825">
                <a:moveTo>
                  <a:pt x="1474912" y="0"/>
                </a:moveTo>
                <a:cubicBezTo>
                  <a:pt x="2290848" y="0"/>
                  <a:pt x="2949824" y="660223"/>
                  <a:pt x="2949824" y="1474913"/>
                </a:cubicBezTo>
                <a:cubicBezTo>
                  <a:pt x="2949824" y="2289602"/>
                  <a:pt x="2290848" y="2949825"/>
                  <a:pt x="1474912" y="2949825"/>
                </a:cubicBezTo>
                <a:cubicBezTo>
                  <a:pt x="661468" y="2949825"/>
                  <a:pt x="0" y="2289602"/>
                  <a:pt x="0" y="1474913"/>
                </a:cubicBezTo>
                <a:cubicBezTo>
                  <a:pt x="0" y="660223"/>
                  <a:pt x="661468" y="0"/>
                  <a:pt x="1474912"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1" name="Picture Placeholder 10">
            <a:extLst>
              <a:ext uri="{FF2B5EF4-FFF2-40B4-BE49-F238E27FC236}">
                <a16:creationId xmlns:a16="http://schemas.microsoft.com/office/drawing/2014/main" id="{7362C69C-B3DF-4D62-8130-BF67199611C6}"/>
              </a:ext>
            </a:extLst>
          </p:cNvPr>
          <p:cNvSpPr>
            <a:spLocks noGrp="1"/>
          </p:cNvSpPr>
          <p:nvPr>
            <p:ph type="pic" sz="quarter" idx="10"/>
          </p:nvPr>
        </p:nvSpPr>
        <p:spPr>
          <a:xfrm>
            <a:off x="-4280" y="0"/>
            <a:ext cx="24386215" cy="5040998"/>
          </a:xfrm>
          <a:custGeom>
            <a:avLst/>
            <a:gdLst>
              <a:gd name="connsiteX0" fmla="*/ 0 w 24386215"/>
              <a:gd name="connsiteY0" fmla="*/ 0 h 5040998"/>
              <a:gd name="connsiteX1" fmla="*/ 24386215 w 24386215"/>
              <a:gd name="connsiteY1" fmla="*/ 0 h 5040998"/>
              <a:gd name="connsiteX2" fmla="*/ 24386215 w 24386215"/>
              <a:gd name="connsiteY2" fmla="*/ 5040998 h 5040998"/>
              <a:gd name="connsiteX3" fmla="*/ 0 w 24386215"/>
              <a:gd name="connsiteY3" fmla="*/ 5040998 h 5040998"/>
            </a:gdLst>
            <a:ahLst/>
            <a:cxnLst>
              <a:cxn ang="0">
                <a:pos x="connsiteX0" y="connsiteY0"/>
              </a:cxn>
              <a:cxn ang="0">
                <a:pos x="connsiteX1" y="connsiteY1"/>
              </a:cxn>
              <a:cxn ang="0">
                <a:pos x="connsiteX2" y="connsiteY2"/>
              </a:cxn>
              <a:cxn ang="0">
                <a:pos x="connsiteX3" y="connsiteY3"/>
              </a:cxn>
            </a:cxnLst>
            <a:rect l="l" t="t" r="r" b="b"/>
            <a:pathLst>
              <a:path w="24386215" h="5040998">
                <a:moveTo>
                  <a:pt x="0" y="0"/>
                </a:moveTo>
                <a:lnTo>
                  <a:pt x="24386215" y="0"/>
                </a:lnTo>
                <a:lnTo>
                  <a:pt x="24386215" y="5040998"/>
                </a:lnTo>
                <a:lnTo>
                  <a:pt x="0" y="5040998"/>
                </a:ln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2528800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duction Slide 19">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C83D66B-B500-4874-9464-5763A8FDA2FB}"/>
              </a:ext>
            </a:extLst>
          </p:cNvPr>
          <p:cNvSpPr>
            <a:spLocks noGrp="1"/>
          </p:cNvSpPr>
          <p:nvPr>
            <p:ph type="pic" sz="quarter" idx="10"/>
          </p:nvPr>
        </p:nvSpPr>
        <p:spPr>
          <a:xfrm>
            <a:off x="7741355" y="3091969"/>
            <a:ext cx="7822327" cy="7532056"/>
          </a:xfrm>
          <a:custGeom>
            <a:avLst/>
            <a:gdLst>
              <a:gd name="connsiteX0" fmla="*/ 0 w 7822327"/>
              <a:gd name="connsiteY0" fmla="*/ 0 h 7532056"/>
              <a:gd name="connsiteX1" fmla="*/ 7822327 w 7822327"/>
              <a:gd name="connsiteY1" fmla="*/ 0 h 7532056"/>
              <a:gd name="connsiteX2" fmla="*/ 5425805 w 7822327"/>
              <a:gd name="connsiteY2" fmla="*/ 3612198 h 7532056"/>
              <a:gd name="connsiteX3" fmla="*/ 7822327 w 7822327"/>
              <a:gd name="connsiteY3" fmla="*/ 3612198 h 7532056"/>
              <a:gd name="connsiteX4" fmla="*/ 3911163 w 7822327"/>
              <a:gd name="connsiteY4" fmla="*/ 7532056 h 7532056"/>
              <a:gd name="connsiteX5" fmla="*/ 0 w 7822327"/>
              <a:gd name="connsiteY5" fmla="*/ 3612198 h 7532056"/>
              <a:gd name="connsiteX6" fmla="*/ 2395276 w 7822327"/>
              <a:gd name="connsiteY6" fmla="*/ 3612198 h 7532056"/>
              <a:gd name="connsiteX7" fmla="*/ 0 w 7822327"/>
              <a:gd name="connsiteY7" fmla="*/ 0 h 753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22327" h="7532056">
                <a:moveTo>
                  <a:pt x="0" y="0"/>
                </a:moveTo>
                <a:lnTo>
                  <a:pt x="7822327" y="0"/>
                </a:lnTo>
                <a:cubicBezTo>
                  <a:pt x="7802397" y="1625489"/>
                  <a:pt x="6820870" y="3016808"/>
                  <a:pt x="5425805" y="3612198"/>
                </a:cubicBezTo>
                <a:lnTo>
                  <a:pt x="7822327" y="3612198"/>
                </a:lnTo>
                <a:cubicBezTo>
                  <a:pt x="7796169" y="5782009"/>
                  <a:pt x="6054830" y="7532056"/>
                  <a:pt x="3911163" y="7532056"/>
                </a:cubicBezTo>
                <a:cubicBezTo>
                  <a:pt x="1766251" y="7532056"/>
                  <a:pt x="24912" y="5782009"/>
                  <a:pt x="0" y="3612198"/>
                </a:cubicBezTo>
                <a:lnTo>
                  <a:pt x="2395276" y="3612198"/>
                </a:lnTo>
                <a:cubicBezTo>
                  <a:pt x="1001457" y="3016808"/>
                  <a:pt x="19930" y="1625489"/>
                  <a:pt x="0"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2221783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Slide 0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1D8F2E7-8BEE-4DC4-B1C9-DB71832D6F5E}"/>
              </a:ext>
            </a:extLst>
          </p:cNvPr>
          <p:cNvSpPr>
            <a:spLocks noGrp="1"/>
          </p:cNvSpPr>
          <p:nvPr>
            <p:ph type="pic" sz="quarter" idx="10"/>
          </p:nvPr>
        </p:nvSpPr>
        <p:spPr>
          <a:xfrm>
            <a:off x="1503676" y="4837327"/>
            <a:ext cx="8126299" cy="8123807"/>
          </a:xfrm>
          <a:custGeom>
            <a:avLst/>
            <a:gdLst>
              <a:gd name="connsiteX0" fmla="*/ 4063150 w 8126299"/>
              <a:gd name="connsiteY0" fmla="*/ 0 h 8123807"/>
              <a:gd name="connsiteX1" fmla="*/ 8126299 w 8126299"/>
              <a:gd name="connsiteY1" fmla="*/ 4061904 h 8123807"/>
              <a:gd name="connsiteX2" fmla="*/ 4063150 w 8126299"/>
              <a:gd name="connsiteY2" fmla="*/ 8123807 h 8123807"/>
              <a:gd name="connsiteX3" fmla="*/ 0 w 8126299"/>
              <a:gd name="connsiteY3" fmla="*/ 4061904 h 8123807"/>
              <a:gd name="connsiteX4" fmla="*/ 4063150 w 8126299"/>
              <a:gd name="connsiteY4" fmla="*/ 0 h 8123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6299" h="8123807">
                <a:moveTo>
                  <a:pt x="4063150" y="0"/>
                </a:moveTo>
                <a:cubicBezTo>
                  <a:pt x="6307722" y="0"/>
                  <a:pt x="8126299" y="1818577"/>
                  <a:pt x="8126299" y="4061904"/>
                </a:cubicBezTo>
                <a:cubicBezTo>
                  <a:pt x="8126299" y="6306476"/>
                  <a:pt x="6307722" y="8123807"/>
                  <a:pt x="4063150" y="8123807"/>
                </a:cubicBezTo>
                <a:cubicBezTo>
                  <a:pt x="1819823" y="8123807"/>
                  <a:pt x="0" y="6306476"/>
                  <a:pt x="0" y="4061904"/>
                </a:cubicBezTo>
                <a:cubicBezTo>
                  <a:pt x="0" y="1818577"/>
                  <a:pt x="1819823" y="0"/>
                  <a:pt x="4063150"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4160285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roduction Slide 20">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B516CF90-7486-4F72-B6D3-C30B07AE2338}"/>
              </a:ext>
            </a:extLst>
          </p:cNvPr>
          <p:cNvSpPr>
            <a:spLocks noGrp="1"/>
          </p:cNvSpPr>
          <p:nvPr>
            <p:ph type="pic" sz="quarter" idx="10"/>
          </p:nvPr>
        </p:nvSpPr>
        <p:spPr>
          <a:xfrm>
            <a:off x="3569908" y="5803690"/>
            <a:ext cx="3473242" cy="3471995"/>
          </a:xfrm>
          <a:custGeom>
            <a:avLst/>
            <a:gdLst>
              <a:gd name="connsiteX0" fmla="*/ 0 w 3473242"/>
              <a:gd name="connsiteY0" fmla="*/ 0 h 3471995"/>
              <a:gd name="connsiteX1" fmla="*/ 71010 w 3473242"/>
              <a:gd name="connsiteY1" fmla="*/ 0 h 3471995"/>
              <a:gd name="connsiteX2" fmla="*/ 2641059 w 3473242"/>
              <a:gd name="connsiteY2" fmla="*/ 0 h 3471995"/>
              <a:gd name="connsiteX3" fmla="*/ 3471996 w 3473242"/>
              <a:gd name="connsiteY3" fmla="*/ 830937 h 3471995"/>
              <a:gd name="connsiteX4" fmla="*/ 3473242 w 3473242"/>
              <a:gd name="connsiteY4" fmla="*/ 3400986 h 3471995"/>
              <a:gd name="connsiteX5" fmla="*/ 3473242 w 3473242"/>
              <a:gd name="connsiteY5" fmla="*/ 3471995 h 3471995"/>
              <a:gd name="connsiteX6" fmla="*/ 3407216 w 3473242"/>
              <a:gd name="connsiteY6" fmla="*/ 3471995 h 3471995"/>
              <a:gd name="connsiteX7" fmla="*/ 847132 w 3473242"/>
              <a:gd name="connsiteY7" fmla="*/ 3471995 h 3471995"/>
              <a:gd name="connsiteX8" fmla="*/ 1246 w 3473242"/>
              <a:gd name="connsiteY8" fmla="*/ 2626109 h 3471995"/>
              <a:gd name="connsiteX9" fmla="*/ 0 w 3473242"/>
              <a:gd name="connsiteY9" fmla="*/ 61044 h 347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3242" h="3471995">
                <a:moveTo>
                  <a:pt x="0" y="0"/>
                </a:moveTo>
                <a:lnTo>
                  <a:pt x="71010" y="0"/>
                </a:lnTo>
                <a:cubicBezTo>
                  <a:pt x="928108" y="0"/>
                  <a:pt x="1783961" y="0"/>
                  <a:pt x="2641059" y="0"/>
                </a:cubicBezTo>
                <a:cubicBezTo>
                  <a:pt x="3109474" y="0"/>
                  <a:pt x="3471996" y="363769"/>
                  <a:pt x="3471996" y="830937"/>
                </a:cubicBezTo>
                <a:cubicBezTo>
                  <a:pt x="3473242" y="1688035"/>
                  <a:pt x="3473242" y="2545133"/>
                  <a:pt x="3473242" y="3400986"/>
                </a:cubicBezTo>
                <a:lnTo>
                  <a:pt x="3473242" y="3471995"/>
                </a:lnTo>
                <a:lnTo>
                  <a:pt x="3407216" y="3471995"/>
                </a:lnTo>
                <a:cubicBezTo>
                  <a:pt x="2553855" y="3471995"/>
                  <a:pt x="1700493" y="3471995"/>
                  <a:pt x="847132" y="3471995"/>
                </a:cubicBezTo>
                <a:cubicBezTo>
                  <a:pt x="360031" y="3471995"/>
                  <a:pt x="1246" y="3113210"/>
                  <a:pt x="1246" y="2626109"/>
                </a:cubicBezTo>
                <a:cubicBezTo>
                  <a:pt x="0" y="1771502"/>
                  <a:pt x="0" y="916896"/>
                  <a:pt x="0" y="61044"/>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3" name="Freeform: Shape 12">
            <a:extLst>
              <a:ext uri="{FF2B5EF4-FFF2-40B4-BE49-F238E27FC236}">
                <a16:creationId xmlns:a16="http://schemas.microsoft.com/office/drawing/2014/main" id="{140631C2-B638-450F-8176-1F9B3ECC7CB9}"/>
              </a:ext>
            </a:extLst>
          </p:cNvPr>
          <p:cNvSpPr>
            <a:spLocks noGrp="1"/>
          </p:cNvSpPr>
          <p:nvPr>
            <p:ph type="pic" sz="quarter" idx="11"/>
          </p:nvPr>
        </p:nvSpPr>
        <p:spPr>
          <a:xfrm>
            <a:off x="8159771" y="5803690"/>
            <a:ext cx="3470749" cy="3471995"/>
          </a:xfrm>
          <a:custGeom>
            <a:avLst/>
            <a:gdLst>
              <a:gd name="connsiteX0" fmla="*/ 0 w 3470749"/>
              <a:gd name="connsiteY0" fmla="*/ 0 h 3471995"/>
              <a:gd name="connsiteX1" fmla="*/ 69764 w 3470749"/>
              <a:gd name="connsiteY1" fmla="*/ 0 h 3471995"/>
              <a:gd name="connsiteX2" fmla="*/ 2639812 w 3470749"/>
              <a:gd name="connsiteY2" fmla="*/ 0 h 3471995"/>
              <a:gd name="connsiteX3" fmla="*/ 3470749 w 3470749"/>
              <a:gd name="connsiteY3" fmla="*/ 830937 h 3471995"/>
              <a:gd name="connsiteX4" fmla="*/ 3470749 w 3470749"/>
              <a:gd name="connsiteY4" fmla="*/ 3400986 h 3471995"/>
              <a:gd name="connsiteX5" fmla="*/ 3470749 w 3470749"/>
              <a:gd name="connsiteY5" fmla="*/ 3471995 h 3471995"/>
              <a:gd name="connsiteX6" fmla="*/ 3405968 w 3470749"/>
              <a:gd name="connsiteY6" fmla="*/ 3471995 h 3471995"/>
              <a:gd name="connsiteX7" fmla="*/ 847132 w 3470749"/>
              <a:gd name="connsiteY7" fmla="*/ 3471995 h 3471995"/>
              <a:gd name="connsiteX8" fmla="*/ 0 w 3470749"/>
              <a:gd name="connsiteY8" fmla="*/ 2626109 h 3471995"/>
              <a:gd name="connsiteX9" fmla="*/ 0 w 3470749"/>
              <a:gd name="connsiteY9" fmla="*/ 61044 h 347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0749" h="3471995">
                <a:moveTo>
                  <a:pt x="0" y="0"/>
                </a:moveTo>
                <a:lnTo>
                  <a:pt x="69764" y="0"/>
                </a:lnTo>
                <a:cubicBezTo>
                  <a:pt x="925616" y="0"/>
                  <a:pt x="1782714" y="0"/>
                  <a:pt x="2639812" y="0"/>
                </a:cubicBezTo>
                <a:cubicBezTo>
                  <a:pt x="3108227" y="0"/>
                  <a:pt x="3470749" y="363769"/>
                  <a:pt x="3470749" y="830937"/>
                </a:cubicBezTo>
                <a:cubicBezTo>
                  <a:pt x="3470749" y="1688035"/>
                  <a:pt x="3470749" y="2545133"/>
                  <a:pt x="3470749" y="3400986"/>
                </a:cubicBezTo>
                <a:lnTo>
                  <a:pt x="3470749" y="3471995"/>
                </a:lnTo>
                <a:lnTo>
                  <a:pt x="3405968" y="3471995"/>
                </a:lnTo>
                <a:cubicBezTo>
                  <a:pt x="2552607" y="3471995"/>
                  <a:pt x="1699247" y="3471995"/>
                  <a:pt x="847132" y="3471995"/>
                </a:cubicBezTo>
                <a:cubicBezTo>
                  <a:pt x="358785" y="3471995"/>
                  <a:pt x="0" y="3113210"/>
                  <a:pt x="0" y="2626109"/>
                </a:cubicBezTo>
                <a:cubicBezTo>
                  <a:pt x="0" y="1771502"/>
                  <a:pt x="0" y="916896"/>
                  <a:pt x="0" y="61044"/>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4" name="Freeform: Shape 13">
            <a:extLst>
              <a:ext uri="{FF2B5EF4-FFF2-40B4-BE49-F238E27FC236}">
                <a16:creationId xmlns:a16="http://schemas.microsoft.com/office/drawing/2014/main" id="{A39852B6-9C7D-4801-B7B3-50BBF70EBFB2}"/>
              </a:ext>
            </a:extLst>
          </p:cNvPr>
          <p:cNvSpPr>
            <a:spLocks noGrp="1"/>
          </p:cNvSpPr>
          <p:nvPr>
            <p:ph type="pic" sz="quarter" idx="12"/>
          </p:nvPr>
        </p:nvSpPr>
        <p:spPr>
          <a:xfrm>
            <a:off x="12746585" y="5803690"/>
            <a:ext cx="3472549" cy="3471995"/>
          </a:xfrm>
          <a:custGeom>
            <a:avLst/>
            <a:gdLst>
              <a:gd name="connsiteX0" fmla="*/ 554 w 3472549"/>
              <a:gd name="connsiteY0" fmla="*/ 0 h 3471995"/>
              <a:gd name="connsiteX1" fmla="*/ 70318 w 3472549"/>
              <a:gd name="connsiteY1" fmla="*/ 0 h 3471995"/>
              <a:gd name="connsiteX2" fmla="*/ 2640367 w 3472549"/>
              <a:gd name="connsiteY2" fmla="*/ 0 h 3471995"/>
              <a:gd name="connsiteX3" fmla="*/ 3472549 w 3472549"/>
              <a:gd name="connsiteY3" fmla="*/ 830937 h 3471995"/>
              <a:gd name="connsiteX4" fmla="*/ 3472549 w 3472549"/>
              <a:gd name="connsiteY4" fmla="*/ 3400986 h 3471995"/>
              <a:gd name="connsiteX5" fmla="*/ 3472549 w 3472549"/>
              <a:gd name="connsiteY5" fmla="*/ 3471995 h 3471995"/>
              <a:gd name="connsiteX6" fmla="*/ 3406523 w 3472549"/>
              <a:gd name="connsiteY6" fmla="*/ 3471995 h 3471995"/>
              <a:gd name="connsiteX7" fmla="*/ 847686 w 3472549"/>
              <a:gd name="connsiteY7" fmla="*/ 3471995 h 3471995"/>
              <a:gd name="connsiteX8" fmla="*/ 554 w 3472549"/>
              <a:gd name="connsiteY8" fmla="*/ 2626109 h 3471995"/>
              <a:gd name="connsiteX9" fmla="*/ 554 w 3472549"/>
              <a:gd name="connsiteY9" fmla="*/ 61044 h 347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2549" h="3471995">
                <a:moveTo>
                  <a:pt x="554" y="0"/>
                </a:moveTo>
                <a:lnTo>
                  <a:pt x="70318" y="0"/>
                </a:lnTo>
                <a:cubicBezTo>
                  <a:pt x="926170" y="0"/>
                  <a:pt x="1783268" y="0"/>
                  <a:pt x="2640367" y="0"/>
                </a:cubicBezTo>
                <a:cubicBezTo>
                  <a:pt x="3107535" y="0"/>
                  <a:pt x="3472549" y="363769"/>
                  <a:pt x="3472549" y="830937"/>
                </a:cubicBezTo>
                <a:cubicBezTo>
                  <a:pt x="3472549" y="1688035"/>
                  <a:pt x="3472549" y="2545133"/>
                  <a:pt x="3472549" y="3400986"/>
                </a:cubicBezTo>
                <a:lnTo>
                  <a:pt x="3472549" y="3471995"/>
                </a:lnTo>
                <a:lnTo>
                  <a:pt x="3406523" y="3471995"/>
                </a:lnTo>
                <a:cubicBezTo>
                  <a:pt x="2553162" y="3471995"/>
                  <a:pt x="1701047" y="3471995"/>
                  <a:pt x="847686" y="3471995"/>
                </a:cubicBezTo>
                <a:cubicBezTo>
                  <a:pt x="359339" y="3471995"/>
                  <a:pt x="554" y="3113210"/>
                  <a:pt x="554" y="2626109"/>
                </a:cubicBezTo>
                <a:cubicBezTo>
                  <a:pt x="-692" y="1771502"/>
                  <a:pt x="554" y="916896"/>
                  <a:pt x="554" y="61044"/>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5" name="Freeform: Shape 14">
            <a:extLst>
              <a:ext uri="{FF2B5EF4-FFF2-40B4-BE49-F238E27FC236}">
                <a16:creationId xmlns:a16="http://schemas.microsoft.com/office/drawing/2014/main" id="{F58D21AA-4A33-4ECE-BC71-9DDD2BF5DCA7}"/>
              </a:ext>
            </a:extLst>
          </p:cNvPr>
          <p:cNvSpPr>
            <a:spLocks noGrp="1"/>
          </p:cNvSpPr>
          <p:nvPr>
            <p:ph type="pic" sz="quarter" idx="13"/>
          </p:nvPr>
        </p:nvSpPr>
        <p:spPr>
          <a:xfrm>
            <a:off x="17335206" y="5803690"/>
            <a:ext cx="3472548" cy="3471995"/>
          </a:xfrm>
          <a:custGeom>
            <a:avLst/>
            <a:gdLst>
              <a:gd name="connsiteX0" fmla="*/ 554 w 3472548"/>
              <a:gd name="connsiteY0" fmla="*/ 0 h 3471995"/>
              <a:gd name="connsiteX1" fmla="*/ 70316 w 3472548"/>
              <a:gd name="connsiteY1" fmla="*/ 0 h 3471995"/>
              <a:gd name="connsiteX2" fmla="*/ 2640366 w 3472548"/>
              <a:gd name="connsiteY2" fmla="*/ 0 h 3471995"/>
              <a:gd name="connsiteX3" fmla="*/ 3472548 w 3472548"/>
              <a:gd name="connsiteY3" fmla="*/ 830937 h 3471995"/>
              <a:gd name="connsiteX4" fmla="*/ 3472548 w 3472548"/>
              <a:gd name="connsiteY4" fmla="*/ 3400986 h 3471995"/>
              <a:gd name="connsiteX5" fmla="*/ 3472548 w 3472548"/>
              <a:gd name="connsiteY5" fmla="*/ 3471995 h 3471995"/>
              <a:gd name="connsiteX6" fmla="*/ 3406522 w 3472548"/>
              <a:gd name="connsiteY6" fmla="*/ 3471995 h 3471995"/>
              <a:gd name="connsiteX7" fmla="*/ 847684 w 3472548"/>
              <a:gd name="connsiteY7" fmla="*/ 3471995 h 3471995"/>
              <a:gd name="connsiteX8" fmla="*/ 554 w 3472548"/>
              <a:gd name="connsiteY8" fmla="*/ 2626109 h 3471995"/>
              <a:gd name="connsiteX9" fmla="*/ 554 w 3472548"/>
              <a:gd name="connsiteY9" fmla="*/ 61044 h 347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2548" h="3471995">
                <a:moveTo>
                  <a:pt x="554" y="0"/>
                </a:moveTo>
                <a:lnTo>
                  <a:pt x="70316" y="0"/>
                </a:lnTo>
                <a:cubicBezTo>
                  <a:pt x="927414" y="0"/>
                  <a:pt x="1784514" y="0"/>
                  <a:pt x="2640366" y="0"/>
                </a:cubicBezTo>
                <a:cubicBezTo>
                  <a:pt x="3108780" y="0"/>
                  <a:pt x="3472548" y="363769"/>
                  <a:pt x="3472548" y="830937"/>
                </a:cubicBezTo>
                <a:cubicBezTo>
                  <a:pt x="3472548" y="1688035"/>
                  <a:pt x="3472548" y="2545133"/>
                  <a:pt x="3472548" y="3400986"/>
                </a:cubicBezTo>
                <a:lnTo>
                  <a:pt x="3472548" y="3471995"/>
                </a:lnTo>
                <a:lnTo>
                  <a:pt x="3406522" y="3471995"/>
                </a:lnTo>
                <a:cubicBezTo>
                  <a:pt x="2553160" y="3471995"/>
                  <a:pt x="1699800" y="3471995"/>
                  <a:pt x="847684" y="3471995"/>
                </a:cubicBezTo>
                <a:cubicBezTo>
                  <a:pt x="359338" y="3471995"/>
                  <a:pt x="554" y="3113210"/>
                  <a:pt x="554" y="2626109"/>
                </a:cubicBezTo>
                <a:cubicBezTo>
                  <a:pt x="-692" y="1771502"/>
                  <a:pt x="554" y="916896"/>
                  <a:pt x="554" y="61044"/>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1883629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Slide 0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D1056F3-F8DC-4BA5-BA6A-25016A2D4F49}"/>
              </a:ext>
            </a:extLst>
          </p:cNvPr>
          <p:cNvSpPr>
            <a:spLocks noGrp="1"/>
          </p:cNvSpPr>
          <p:nvPr>
            <p:ph type="pic" sz="quarter" idx="10"/>
          </p:nvPr>
        </p:nvSpPr>
        <p:spPr>
          <a:xfrm>
            <a:off x="1669362" y="2409"/>
            <a:ext cx="6450710" cy="13711182"/>
          </a:xfrm>
          <a:custGeom>
            <a:avLst/>
            <a:gdLst>
              <a:gd name="connsiteX0" fmla="*/ 0 w 6450710"/>
              <a:gd name="connsiteY0" fmla="*/ 0 h 13711182"/>
              <a:gd name="connsiteX1" fmla="*/ 6450710 w 6450710"/>
              <a:gd name="connsiteY1" fmla="*/ 0 h 13711182"/>
              <a:gd name="connsiteX2" fmla="*/ 6450710 w 6450710"/>
              <a:gd name="connsiteY2" fmla="*/ 13711182 h 13711182"/>
              <a:gd name="connsiteX3" fmla="*/ 0 w 6450710"/>
              <a:gd name="connsiteY3" fmla="*/ 13711182 h 13711182"/>
            </a:gdLst>
            <a:ahLst/>
            <a:cxnLst>
              <a:cxn ang="0">
                <a:pos x="connsiteX0" y="connsiteY0"/>
              </a:cxn>
              <a:cxn ang="0">
                <a:pos x="connsiteX1" y="connsiteY1"/>
              </a:cxn>
              <a:cxn ang="0">
                <a:pos x="connsiteX2" y="connsiteY2"/>
              </a:cxn>
              <a:cxn ang="0">
                <a:pos x="connsiteX3" y="connsiteY3"/>
              </a:cxn>
            </a:cxnLst>
            <a:rect l="l" t="t" r="r" b="b"/>
            <a:pathLst>
              <a:path w="6450710" h="13711182">
                <a:moveTo>
                  <a:pt x="0" y="0"/>
                </a:moveTo>
                <a:lnTo>
                  <a:pt x="6450710" y="0"/>
                </a:lnTo>
                <a:lnTo>
                  <a:pt x="6450710" y="13711182"/>
                </a:lnTo>
                <a:lnTo>
                  <a:pt x="0" y="13711182"/>
                </a:ln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1002956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Slide 04">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FD43227-227E-4556-AEAD-43C6053D73C8}"/>
              </a:ext>
            </a:extLst>
          </p:cNvPr>
          <p:cNvSpPr>
            <a:spLocks noGrp="1"/>
          </p:cNvSpPr>
          <p:nvPr>
            <p:ph type="pic" sz="quarter" idx="10"/>
          </p:nvPr>
        </p:nvSpPr>
        <p:spPr>
          <a:xfrm>
            <a:off x="1503676" y="761096"/>
            <a:ext cx="5704481" cy="5703234"/>
          </a:xfrm>
          <a:custGeom>
            <a:avLst/>
            <a:gdLst>
              <a:gd name="connsiteX0" fmla="*/ 0 w 5704481"/>
              <a:gd name="connsiteY0" fmla="*/ 0 h 5703234"/>
              <a:gd name="connsiteX1" fmla="*/ 5704481 w 5704481"/>
              <a:gd name="connsiteY1" fmla="*/ 0 h 5703234"/>
              <a:gd name="connsiteX2" fmla="*/ 5704481 w 5704481"/>
              <a:gd name="connsiteY2" fmla="*/ 5703234 h 5703234"/>
              <a:gd name="connsiteX3" fmla="*/ 0 w 5704481"/>
              <a:gd name="connsiteY3" fmla="*/ 5703234 h 5703234"/>
            </a:gdLst>
            <a:ahLst/>
            <a:cxnLst>
              <a:cxn ang="0">
                <a:pos x="connsiteX0" y="connsiteY0"/>
              </a:cxn>
              <a:cxn ang="0">
                <a:pos x="connsiteX1" y="connsiteY1"/>
              </a:cxn>
              <a:cxn ang="0">
                <a:pos x="connsiteX2" y="connsiteY2"/>
              </a:cxn>
              <a:cxn ang="0">
                <a:pos x="connsiteX3" y="connsiteY3"/>
              </a:cxn>
            </a:cxnLst>
            <a:rect l="l" t="t" r="r" b="b"/>
            <a:pathLst>
              <a:path w="5704481" h="5703234">
                <a:moveTo>
                  <a:pt x="0" y="0"/>
                </a:moveTo>
                <a:lnTo>
                  <a:pt x="5704481" y="0"/>
                </a:lnTo>
                <a:lnTo>
                  <a:pt x="5704481" y="5703234"/>
                </a:lnTo>
                <a:lnTo>
                  <a:pt x="0" y="5703234"/>
                </a:ln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3" name="Picture Placeholder 12">
            <a:extLst>
              <a:ext uri="{FF2B5EF4-FFF2-40B4-BE49-F238E27FC236}">
                <a16:creationId xmlns:a16="http://schemas.microsoft.com/office/drawing/2014/main" id="{0B2A0359-9C66-4D3E-93F2-5FC9B84FB69A}"/>
              </a:ext>
            </a:extLst>
          </p:cNvPr>
          <p:cNvSpPr>
            <a:spLocks noGrp="1"/>
          </p:cNvSpPr>
          <p:nvPr>
            <p:ph type="pic" sz="quarter" idx="11"/>
          </p:nvPr>
        </p:nvSpPr>
        <p:spPr>
          <a:xfrm>
            <a:off x="8001726" y="761096"/>
            <a:ext cx="5704481" cy="5703234"/>
          </a:xfrm>
          <a:custGeom>
            <a:avLst/>
            <a:gdLst>
              <a:gd name="connsiteX0" fmla="*/ 0 w 5704481"/>
              <a:gd name="connsiteY0" fmla="*/ 0 h 5703234"/>
              <a:gd name="connsiteX1" fmla="*/ 5704481 w 5704481"/>
              <a:gd name="connsiteY1" fmla="*/ 0 h 5703234"/>
              <a:gd name="connsiteX2" fmla="*/ 5704481 w 5704481"/>
              <a:gd name="connsiteY2" fmla="*/ 5703234 h 5703234"/>
              <a:gd name="connsiteX3" fmla="*/ 0 w 5704481"/>
              <a:gd name="connsiteY3" fmla="*/ 5703234 h 5703234"/>
            </a:gdLst>
            <a:ahLst/>
            <a:cxnLst>
              <a:cxn ang="0">
                <a:pos x="connsiteX0" y="connsiteY0"/>
              </a:cxn>
              <a:cxn ang="0">
                <a:pos x="connsiteX1" y="connsiteY1"/>
              </a:cxn>
              <a:cxn ang="0">
                <a:pos x="connsiteX2" y="connsiteY2"/>
              </a:cxn>
              <a:cxn ang="0">
                <a:pos x="connsiteX3" y="connsiteY3"/>
              </a:cxn>
            </a:cxnLst>
            <a:rect l="l" t="t" r="r" b="b"/>
            <a:pathLst>
              <a:path w="5704481" h="5703234">
                <a:moveTo>
                  <a:pt x="0" y="0"/>
                </a:moveTo>
                <a:lnTo>
                  <a:pt x="5704481" y="0"/>
                </a:lnTo>
                <a:lnTo>
                  <a:pt x="5704481" y="5703234"/>
                </a:lnTo>
                <a:lnTo>
                  <a:pt x="0" y="5703234"/>
                </a:ln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4" name="Picture Placeholder 13">
            <a:extLst>
              <a:ext uri="{FF2B5EF4-FFF2-40B4-BE49-F238E27FC236}">
                <a16:creationId xmlns:a16="http://schemas.microsoft.com/office/drawing/2014/main" id="{77932D91-01A7-4186-B693-1B3821B8D613}"/>
              </a:ext>
            </a:extLst>
          </p:cNvPr>
          <p:cNvSpPr>
            <a:spLocks noGrp="1"/>
          </p:cNvSpPr>
          <p:nvPr>
            <p:ph type="pic" sz="quarter" idx="12"/>
          </p:nvPr>
        </p:nvSpPr>
        <p:spPr>
          <a:xfrm>
            <a:off x="1503676" y="7257896"/>
            <a:ext cx="5704481" cy="5703234"/>
          </a:xfrm>
          <a:custGeom>
            <a:avLst/>
            <a:gdLst>
              <a:gd name="connsiteX0" fmla="*/ 0 w 5704481"/>
              <a:gd name="connsiteY0" fmla="*/ 0 h 5703234"/>
              <a:gd name="connsiteX1" fmla="*/ 5704481 w 5704481"/>
              <a:gd name="connsiteY1" fmla="*/ 0 h 5703234"/>
              <a:gd name="connsiteX2" fmla="*/ 5704481 w 5704481"/>
              <a:gd name="connsiteY2" fmla="*/ 5703234 h 5703234"/>
              <a:gd name="connsiteX3" fmla="*/ 0 w 5704481"/>
              <a:gd name="connsiteY3" fmla="*/ 5703234 h 5703234"/>
            </a:gdLst>
            <a:ahLst/>
            <a:cxnLst>
              <a:cxn ang="0">
                <a:pos x="connsiteX0" y="connsiteY0"/>
              </a:cxn>
              <a:cxn ang="0">
                <a:pos x="connsiteX1" y="connsiteY1"/>
              </a:cxn>
              <a:cxn ang="0">
                <a:pos x="connsiteX2" y="connsiteY2"/>
              </a:cxn>
              <a:cxn ang="0">
                <a:pos x="connsiteX3" y="connsiteY3"/>
              </a:cxn>
            </a:cxnLst>
            <a:rect l="l" t="t" r="r" b="b"/>
            <a:pathLst>
              <a:path w="5704481" h="5703234">
                <a:moveTo>
                  <a:pt x="0" y="0"/>
                </a:moveTo>
                <a:lnTo>
                  <a:pt x="5704481" y="0"/>
                </a:lnTo>
                <a:lnTo>
                  <a:pt x="5704481" y="5703234"/>
                </a:lnTo>
                <a:lnTo>
                  <a:pt x="0" y="5703234"/>
                </a:ln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5" name="Picture Placeholder 14">
            <a:extLst>
              <a:ext uri="{FF2B5EF4-FFF2-40B4-BE49-F238E27FC236}">
                <a16:creationId xmlns:a16="http://schemas.microsoft.com/office/drawing/2014/main" id="{A21C5D60-0B93-4E2B-8FF6-22543D2F6C0B}"/>
              </a:ext>
            </a:extLst>
          </p:cNvPr>
          <p:cNvSpPr>
            <a:spLocks noGrp="1"/>
          </p:cNvSpPr>
          <p:nvPr>
            <p:ph type="pic" sz="quarter" idx="13"/>
          </p:nvPr>
        </p:nvSpPr>
        <p:spPr>
          <a:xfrm>
            <a:off x="8001726" y="7257896"/>
            <a:ext cx="5704481" cy="5703234"/>
          </a:xfrm>
          <a:custGeom>
            <a:avLst/>
            <a:gdLst>
              <a:gd name="connsiteX0" fmla="*/ 0 w 5704481"/>
              <a:gd name="connsiteY0" fmla="*/ 0 h 5703234"/>
              <a:gd name="connsiteX1" fmla="*/ 5704481 w 5704481"/>
              <a:gd name="connsiteY1" fmla="*/ 0 h 5703234"/>
              <a:gd name="connsiteX2" fmla="*/ 5704481 w 5704481"/>
              <a:gd name="connsiteY2" fmla="*/ 5703234 h 5703234"/>
              <a:gd name="connsiteX3" fmla="*/ 0 w 5704481"/>
              <a:gd name="connsiteY3" fmla="*/ 5703234 h 5703234"/>
            </a:gdLst>
            <a:ahLst/>
            <a:cxnLst>
              <a:cxn ang="0">
                <a:pos x="connsiteX0" y="connsiteY0"/>
              </a:cxn>
              <a:cxn ang="0">
                <a:pos x="connsiteX1" y="connsiteY1"/>
              </a:cxn>
              <a:cxn ang="0">
                <a:pos x="connsiteX2" y="connsiteY2"/>
              </a:cxn>
              <a:cxn ang="0">
                <a:pos x="connsiteX3" y="connsiteY3"/>
              </a:cxn>
            </a:cxnLst>
            <a:rect l="l" t="t" r="r" b="b"/>
            <a:pathLst>
              <a:path w="5704481" h="5703234">
                <a:moveTo>
                  <a:pt x="0" y="0"/>
                </a:moveTo>
                <a:lnTo>
                  <a:pt x="5704481" y="0"/>
                </a:lnTo>
                <a:lnTo>
                  <a:pt x="5704481" y="5703234"/>
                </a:lnTo>
                <a:lnTo>
                  <a:pt x="0" y="5703234"/>
                </a:ln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1843372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Slide 0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7AA7533-C083-4A78-B7C6-0A228B278C2C}"/>
              </a:ext>
            </a:extLst>
          </p:cNvPr>
          <p:cNvSpPr>
            <a:spLocks noGrp="1"/>
          </p:cNvSpPr>
          <p:nvPr>
            <p:ph type="pic" sz="quarter" idx="10"/>
          </p:nvPr>
        </p:nvSpPr>
        <p:spPr>
          <a:xfrm>
            <a:off x="5190545" y="2934691"/>
            <a:ext cx="4612465" cy="4605898"/>
          </a:xfrm>
          <a:custGeom>
            <a:avLst/>
            <a:gdLst>
              <a:gd name="connsiteX0" fmla="*/ 2331739 w 4612465"/>
              <a:gd name="connsiteY0" fmla="*/ 287 h 4605898"/>
              <a:gd name="connsiteX1" fmla="*/ 3044543 w 4612465"/>
              <a:gd name="connsiteY1" fmla="*/ 111741 h 4605898"/>
              <a:gd name="connsiteX2" fmla="*/ 3619855 w 4612465"/>
              <a:gd name="connsiteY2" fmla="*/ 754297 h 4605898"/>
              <a:gd name="connsiteX3" fmla="*/ 3837777 w 4612465"/>
              <a:gd name="connsiteY3" fmla="*/ 977199 h 4605898"/>
              <a:gd name="connsiteX4" fmla="*/ 4536370 w 4612465"/>
              <a:gd name="connsiteY4" fmla="*/ 1684509 h 4605898"/>
              <a:gd name="connsiteX5" fmla="*/ 4552559 w 4612465"/>
              <a:gd name="connsiteY5" fmla="*/ 2847586 h 4605898"/>
              <a:gd name="connsiteX6" fmla="*/ 3796683 w 4612465"/>
              <a:gd name="connsiteY6" fmla="*/ 3637083 h 4605898"/>
              <a:gd name="connsiteX7" fmla="*/ 3659703 w 4612465"/>
              <a:gd name="connsiteY7" fmla="*/ 3759119 h 4605898"/>
              <a:gd name="connsiteX8" fmla="*/ 2624889 w 4612465"/>
              <a:gd name="connsiteY8" fmla="*/ 4584729 h 4605898"/>
              <a:gd name="connsiteX9" fmla="*/ 2321044 w 4612465"/>
              <a:gd name="connsiteY9" fmla="*/ 4585974 h 4605898"/>
              <a:gd name="connsiteX10" fmla="*/ 2319799 w 4612465"/>
              <a:gd name="connsiteY10" fmla="*/ 4605898 h 4605898"/>
              <a:gd name="connsiteX11" fmla="*/ 1820448 w 4612465"/>
              <a:gd name="connsiteY11" fmla="*/ 4554842 h 4605898"/>
              <a:gd name="connsiteX12" fmla="*/ 969932 w 4612465"/>
              <a:gd name="connsiteY12" fmla="*/ 3791496 h 4605898"/>
              <a:gd name="connsiteX13" fmla="*/ 850387 w 4612465"/>
              <a:gd name="connsiteY13" fmla="*/ 3650781 h 4605898"/>
              <a:gd name="connsiteX14" fmla="*/ 50927 w 4612465"/>
              <a:gd name="connsiteY14" fmla="*/ 2820190 h 4605898"/>
              <a:gd name="connsiteX15" fmla="*/ 50927 w 4612465"/>
              <a:gd name="connsiteY15" fmla="*/ 1775413 h 4605898"/>
              <a:gd name="connsiteX16" fmla="*/ 830463 w 4612465"/>
              <a:gd name="connsiteY16" fmla="*/ 957275 h 4605898"/>
              <a:gd name="connsiteX17" fmla="*/ 946272 w 4612465"/>
              <a:gd name="connsiteY17" fmla="*/ 867616 h 4605898"/>
              <a:gd name="connsiteX18" fmla="*/ 1900145 w 4612465"/>
              <a:gd name="connsiteY18" fmla="*/ 29553 h 4605898"/>
              <a:gd name="connsiteX19" fmla="*/ 2331739 w 4612465"/>
              <a:gd name="connsiteY19" fmla="*/ 287 h 460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12465" h="4605898">
                <a:moveTo>
                  <a:pt x="2331739" y="287"/>
                </a:moveTo>
                <a:cubicBezTo>
                  <a:pt x="2571732" y="-3057"/>
                  <a:pt x="2811056" y="22238"/>
                  <a:pt x="3044543" y="111741"/>
                </a:cubicBezTo>
                <a:cubicBezTo>
                  <a:pt x="3345897" y="227550"/>
                  <a:pt x="3537668" y="446717"/>
                  <a:pt x="3619855" y="754297"/>
                </a:cubicBezTo>
                <a:cubicBezTo>
                  <a:pt x="3653477" y="880069"/>
                  <a:pt x="3698307" y="946068"/>
                  <a:pt x="3837777" y="977199"/>
                </a:cubicBezTo>
                <a:cubicBezTo>
                  <a:pt x="4215091" y="1061877"/>
                  <a:pt x="4445465" y="1313421"/>
                  <a:pt x="4536370" y="1684509"/>
                </a:cubicBezTo>
                <a:cubicBezTo>
                  <a:pt x="4631010" y="2069296"/>
                  <a:pt x="4638481" y="2459063"/>
                  <a:pt x="4552559" y="2847586"/>
                </a:cubicBezTo>
                <a:cubicBezTo>
                  <a:pt x="4461654" y="3262258"/>
                  <a:pt x="4211356" y="3525009"/>
                  <a:pt x="3796683" y="3637083"/>
                </a:cubicBezTo>
                <a:cubicBezTo>
                  <a:pt x="3743136" y="3652026"/>
                  <a:pt x="3670911" y="3708063"/>
                  <a:pt x="3659703" y="3759119"/>
                </a:cubicBezTo>
                <a:cubicBezTo>
                  <a:pt x="3535177" y="4275903"/>
                  <a:pt x="3208918" y="4526201"/>
                  <a:pt x="2624889" y="4584729"/>
                </a:cubicBezTo>
                <a:cubicBezTo>
                  <a:pt x="2525268" y="4593446"/>
                  <a:pt x="2423156" y="4585974"/>
                  <a:pt x="2321044" y="4585974"/>
                </a:cubicBezTo>
                <a:lnTo>
                  <a:pt x="2319799" y="4605898"/>
                </a:lnTo>
                <a:cubicBezTo>
                  <a:pt x="2152934" y="4589710"/>
                  <a:pt x="1984823" y="4582238"/>
                  <a:pt x="1820448" y="4554842"/>
                </a:cubicBezTo>
                <a:cubicBezTo>
                  <a:pt x="1379624" y="4478881"/>
                  <a:pt x="1082006" y="4241036"/>
                  <a:pt x="969932" y="3791496"/>
                </a:cubicBezTo>
                <a:cubicBezTo>
                  <a:pt x="956234" y="3736704"/>
                  <a:pt x="900198" y="3661988"/>
                  <a:pt x="850387" y="3650781"/>
                </a:cubicBezTo>
                <a:cubicBezTo>
                  <a:pt x="395865" y="3551160"/>
                  <a:pt x="135605" y="3269730"/>
                  <a:pt x="50927" y="2820190"/>
                </a:cubicBezTo>
                <a:cubicBezTo>
                  <a:pt x="-13827" y="2471516"/>
                  <a:pt x="-20053" y="2124087"/>
                  <a:pt x="50927" y="1775413"/>
                </a:cubicBezTo>
                <a:cubicBezTo>
                  <a:pt x="139341" y="1338326"/>
                  <a:pt x="394620" y="1064368"/>
                  <a:pt x="830463" y="957275"/>
                </a:cubicBezTo>
                <a:cubicBezTo>
                  <a:pt x="875292" y="946068"/>
                  <a:pt x="938801" y="903729"/>
                  <a:pt x="946272" y="867616"/>
                </a:cubicBezTo>
                <a:cubicBezTo>
                  <a:pt x="1053365" y="344605"/>
                  <a:pt x="1394568" y="81855"/>
                  <a:pt x="1900145" y="29553"/>
                </a:cubicBezTo>
                <a:cubicBezTo>
                  <a:pt x="2043506" y="14610"/>
                  <a:pt x="2187743" y="2294"/>
                  <a:pt x="2331739" y="287"/>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243096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Slide 06">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3786E42-3351-4154-8518-0511954BBC88}"/>
              </a:ext>
            </a:extLst>
          </p:cNvPr>
          <p:cNvSpPr>
            <a:spLocks noGrp="1"/>
          </p:cNvSpPr>
          <p:nvPr>
            <p:ph type="pic" sz="quarter" idx="10"/>
          </p:nvPr>
        </p:nvSpPr>
        <p:spPr>
          <a:xfrm>
            <a:off x="14067251" y="1342535"/>
            <a:ext cx="7774755" cy="7361724"/>
          </a:xfrm>
          <a:custGeom>
            <a:avLst/>
            <a:gdLst>
              <a:gd name="connsiteX0" fmla="*/ 4307260 w 7774755"/>
              <a:gd name="connsiteY0" fmla="*/ 1196 h 7361724"/>
              <a:gd name="connsiteX1" fmla="*/ 5041142 w 7774755"/>
              <a:gd name="connsiteY1" fmla="*/ 101234 h 7361724"/>
              <a:gd name="connsiteX2" fmla="*/ 6733902 w 7774755"/>
              <a:gd name="connsiteY2" fmla="*/ 1287027 h 7361724"/>
              <a:gd name="connsiteX3" fmla="*/ 7750306 w 7774755"/>
              <a:gd name="connsiteY3" fmla="*/ 3857906 h 7361724"/>
              <a:gd name="connsiteX4" fmla="*/ 6884618 w 7774755"/>
              <a:gd name="connsiteY4" fmla="*/ 5977884 h 7361724"/>
              <a:gd name="connsiteX5" fmla="*/ 3695904 w 7774755"/>
              <a:gd name="connsiteY5" fmla="*/ 7351759 h 7361724"/>
              <a:gd name="connsiteX6" fmla="*/ 3587536 w 7774755"/>
              <a:gd name="connsiteY6" fmla="*/ 7361724 h 7361724"/>
              <a:gd name="connsiteX7" fmla="*/ 3198912 w 7774755"/>
              <a:gd name="connsiteY7" fmla="*/ 7361724 h 7361724"/>
              <a:gd name="connsiteX8" fmla="*/ 1303121 w 7774755"/>
              <a:gd name="connsiteY8" fmla="*/ 6833598 h 7361724"/>
              <a:gd name="connsiteX9" fmla="*/ 2723 w 7774755"/>
              <a:gd name="connsiteY9" fmla="*/ 4534256 h 7361724"/>
              <a:gd name="connsiteX10" fmla="*/ 684062 w 7774755"/>
              <a:gd name="connsiteY10" fmla="*/ 2066761 h 7361724"/>
              <a:gd name="connsiteX11" fmla="*/ 3096774 w 7774755"/>
              <a:gd name="connsiteY11" fmla="*/ 215828 h 7361724"/>
              <a:gd name="connsiteX12" fmla="*/ 4307260 w 7774755"/>
              <a:gd name="connsiteY12" fmla="*/ 1196 h 736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74755" h="7361724">
                <a:moveTo>
                  <a:pt x="4307260" y="1196"/>
                </a:moveTo>
                <a:cubicBezTo>
                  <a:pt x="4549698" y="7874"/>
                  <a:pt x="4793580" y="42381"/>
                  <a:pt x="5041142" y="101234"/>
                </a:cubicBezTo>
                <a:cubicBezTo>
                  <a:pt x="5763586" y="271879"/>
                  <a:pt x="6330330" y="671710"/>
                  <a:pt x="6733902" y="1287027"/>
                </a:cubicBezTo>
                <a:cubicBezTo>
                  <a:pt x="7245840" y="2072988"/>
                  <a:pt x="7623254" y="2918738"/>
                  <a:pt x="7750306" y="3857906"/>
                </a:cubicBezTo>
                <a:cubicBezTo>
                  <a:pt x="7869882" y="4729812"/>
                  <a:pt x="7546028" y="5431074"/>
                  <a:pt x="6884618" y="5977884"/>
                </a:cubicBezTo>
                <a:cubicBezTo>
                  <a:pt x="5957898" y="6743916"/>
                  <a:pt x="4899146" y="7219728"/>
                  <a:pt x="3695904" y="7351759"/>
                </a:cubicBezTo>
                <a:cubicBezTo>
                  <a:pt x="3659782" y="7356741"/>
                  <a:pt x="3623658" y="7360479"/>
                  <a:pt x="3587536" y="7361724"/>
                </a:cubicBezTo>
                <a:cubicBezTo>
                  <a:pt x="3457996" y="7361724"/>
                  <a:pt x="3328454" y="7361724"/>
                  <a:pt x="3198912" y="7361724"/>
                </a:cubicBezTo>
                <a:cubicBezTo>
                  <a:pt x="2523801" y="7339303"/>
                  <a:pt x="1883567" y="7186097"/>
                  <a:pt x="1303121" y="6833598"/>
                </a:cubicBezTo>
                <a:cubicBezTo>
                  <a:pt x="441172" y="6312945"/>
                  <a:pt x="-40873" y="5575562"/>
                  <a:pt x="2723" y="4534256"/>
                </a:cubicBezTo>
                <a:cubicBezTo>
                  <a:pt x="38845" y="3656122"/>
                  <a:pt x="189562" y="2811618"/>
                  <a:pt x="684062" y="2066761"/>
                </a:cubicBezTo>
                <a:cubicBezTo>
                  <a:pt x="1276964" y="1177416"/>
                  <a:pt x="2105282" y="604449"/>
                  <a:pt x="3096774" y="215828"/>
                </a:cubicBezTo>
                <a:cubicBezTo>
                  <a:pt x="3503148" y="56238"/>
                  <a:pt x="3903196" y="-9934"/>
                  <a:pt x="4307260" y="1196"/>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1239427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duction Slide 07">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7CA760B-A888-45A0-BCF7-0C61FE16C2D5}"/>
              </a:ext>
            </a:extLst>
          </p:cNvPr>
          <p:cNvSpPr>
            <a:spLocks noGrp="1"/>
          </p:cNvSpPr>
          <p:nvPr>
            <p:ph type="pic" sz="quarter" idx="10"/>
          </p:nvPr>
        </p:nvSpPr>
        <p:spPr>
          <a:xfrm>
            <a:off x="14666422" y="1698092"/>
            <a:ext cx="8203601" cy="7429584"/>
          </a:xfrm>
          <a:custGeom>
            <a:avLst/>
            <a:gdLst>
              <a:gd name="connsiteX0" fmla="*/ 2079901 w 8203601"/>
              <a:gd name="connsiteY0" fmla="*/ 713 h 7429584"/>
              <a:gd name="connsiteX1" fmla="*/ 2673353 w 8203601"/>
              <a:gd name="connsiteY1" fmla="*/ 124397 h 7429584"/>
              <a:gd name="connsiteX2" fmla="*/ 3206471 w 8203601"/>
              <a:gd name="connsiteY2" fmla="*/ 372268 h 7429584"/>
              <a:gd name="connsiteX3" fmla="*/ 4574143 w 8203601"/>
              <a:gd name="connsiteY3" fmla="*/ 559106 h 7429584"/>
              <a:gd name="connsiteX4" fmla="*/ 6173495 w 8203601"/>
              <a:gd name="connsiteY4" fmla="*/ 354830 h 7429584"/>
              <a:gd name="connsiteX5" fmla="*/ 7659499 w 8203601"/>
              <a:gd name="connsiteY5" fmla="*/ 1379945 h 7429584"/>
              <a:gd name="connsiteX6" fmla="*/ 8202583 w 8203601"/>
              <a:gd name="connsiteY6" fmla="*/ 4184997 h 7429584"/>
              <a:gd name="connsiteX7" fmla="*/ 6756439 w 8203601"/>
              <a:gd name="connsiteY7" fmla="*/ 6912823 h 7429584"/>
              <a:gd name="connsiteX8" fmla="*/ 3474275 w 8203601"/>
              <a:gd name="connsiteY8" fmla="*/ 6929016 h 7429584"/>
              <a:gd name="connsiteX9" fmla="*/ 367743 w 8203601"/>
              <a:gd name="connsiteY9" fmla="*/ 3679291 h 7429584"/>
              <a:gd name="connsiteX10" fmla="*/ 1162437 w 8203601"/>
              <a:gd name="connsiteY10" fmla="*/ 313726 h 7429584"/>
              <a:gd name="connsiteX11" fmla="*/ 2079901 w 8203601"/>
              <a:gd name="connsiteY11" fmla="*/ 713 h 74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3601" h="7429584">
                <a:moveTo>
                  <a:pt x="2079901" y="713"/>
                </a:moveTo>
                <a:cubicBezTo>
                  <a:pt x="2274391" y="6690"/>
                  <a:pt x="2473433" y="50130"/>
                  <a:pt x="2673353" y="124397"/>
                </a:cubicBezTo>
                <a:cubicBezTo>
                  <a:pt x="2857703" y="191659"/>
                  <a:pt x="3044543" y="266394"/>
                  <a:pt x="3206471" y="372268"/>
                </a:cubicBezTo>
                <a:cubicBezTo>
                  <a:pt x="3637449" y="658752"/>
                  <a:pt x="4082129" y="662489"/>
                  <a:pt x="4574143" y="559106"/>
                </a:cubicBezTo>
                <a:cubicBezTo>
                  <a:pt x="5098541" y="447004"/>
                  <a:pt x="5639133" y="353585"/>
                  <a:pt x="6173495" y="354830"/>
                </a:cubicBezTo>
                <a:cubicBezTo>
                  <a:pt x="6868543" y="356076"/>
                  <a:pt x="7348099" y="764627"/>
                  <a:pt x="7659499" y="1379945"/>
                </a:cubicBezTo>
                <a:cubicBezTo>
                  <a:pt x="7988339" y="2031385"/>
                  <a:pt x="8200091" y="2997957"/>
                  <a:pt x="8202583" y="4184997"/>
                </a:cubicBezTo>
                <a:cubicBezTo>
                  <a:pt x="8226249" y="5171499"/>
                  <a:pt x="7840111" y="6219034"/>
                  <a:pt x="6756439" y="6912823"/>
                </a:cubicBezTo>
                <a:cubicBezTo>
                  <a:pt x="5672763" y="7607858"/>
                  <a:pt x="4536775" y="7590420"/>
                  <a:pt x="3474275" y="6929016"/>
                </a:cubicBezTo>
                <a:cubicBezTo>
                  <a:pt x="2171375" y="6119387"/>
                  <a:pt x="1120087" y="5020783"/>
                  <a:pt x="367743" y="3679291"/>
                </a:cubicBezTo>
                <a:cubicBezTo>
                  <a:pt x="-365917" y="2373920"/>
                  <a:pt x="48868" y="1218019"/>
                  <a:pt x="1162437" y="313726"/>
                </a:cubicBezTo>
                <a:cubicBezTo>
                  <a:pt x="1444255" y="84850"/>
                  <a:pt x="1755753" y="-9250"/>
                  <a:pt x="2079901" y="713"/>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8" name="Picture Placeholder 7">
            <a:extLst>
              <a:ext uri="{FF2B5EF4-FFF2-40B4-BE49-F238E27FC236}">
                <a16:creationId xmlns:a16="http://schemas.microsoft.com/office/drawing/2014/main" id="{626D3B06-2AD3-44BB-B730-2EE72BAEC789}"/>
              </a:ext>
            </a:extLst>
          </p:cNvPr>
          <p:cNvSpPr>
            <a:spLocks noGrp="1"/>
          </p:cNvSpPr>
          <p:nvPr>
            <p:ph type="pic" sz="quarter" idx="11"/>
          </p:nvPr>
        </p:nvSpPr>
        <p:spPr>
          <a:xfrm>
            <a:off x="11550058" y="6715385"/>
            <a:ext cx="6569986" cy="5748973"/>
          </a:xfrm>
          <a:custGeom>
            <a:avLst/>
            <a:gdLst>
              <a:gd name="connsiteX0" fmla="*/ 1226155 w 6569986"/>
              <a:gd name="connsiteY0" fmla="*/ 90 h 5748973"/>
              <a:gd name="connsiteX1" fmla="*/ 1341145 w 6569986"/>
              <a:gd name="connsiteY1" fmla="*/ 3086 h 5748973"/>
              <a:gd name="connsiteX2" fmla="*/ 3153428 w 6569986"/>
              <a:gd name="connsiteY2" fmla="*/ 521223 h 5748973"/>
              <a:gd name="connsiteX3" fmla="*/ 5138844 w 6569986"/>
              <a:gd name="connsiteY3" fmla="*/ 1505185 h 5748973"/>
              <a:gd name="connsiteX4" fmla="*/ 6507710 w 6569986"/>
              <a:gd name="connsiteY4" fmla="*/ 3210303 h 5748973"/>
              <a:gd name="connsiteX5" fmla="*/ 6569986 w 6569986"/>
              <a:gd name="connsiteY5" fmla="*/ 3673637 h 5748973"/>
              <a:gd name="connsiteX6" fmla="*/ 5522474 w 6569986"/>
              <a:gd name="connsiteY6" fmla="*/ 5583020 h 5748973"/>
              <a:gd name="connsiteX7" fmla="*/ 3762505 w 6569986"/>
              <a:gd name="connsiteY7" fmla="*/ 5107231 h 5748973"/>
              <a:gd name="connsiteX8" fmla="*/ 2652715 w 6569986"/>
              <a:gd name="connsiteY8" fmla="*/ 4516854 h 5748973"/>
              <a:gd name="connsiteX9" fmla="*/ 1398441 w 6569986"/>
              <a:gd name="connsiteY9" fmla="*/ 4865600 h 5748973"/>
              <a:gd name="connsiteX10" fmla="*/ 577620 w 6569986"/>
              <a:gd name="connsiteY10" fmla="*/ 5046201 h 5748973"/>
              <a:gd name="connsiteX11" fmla="*/ 33312 w 6569986"/>
              <a:gd name="connsiteY11" fmla="*/ 3843027 h 5748973"/>
              <a:gd name="connsiteX12" fmla="*/ 292388 w 6569986"/>
              <a:gd name="connsiteY12" fmla="*/ 3146781 h 5748973"/>
              <a:gd name="connsiteX13" fmla="*/ 545235 w 6569986"/>
              <a:gd name="connsiteY13" fmla="*/ 902352 h 5748973"/>
              <a:gd name="connsiteX14" fmla="*/ 1226155 w 6569986"/>
              <a:gd name="connsiteY14" fmla="*/ 90 h 574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69986" h="5748973">
                <a:moveTo>
                  <a:pt x="1226155" y="90"/>
                </a:moveTo>
                <a:cubicBezTo>
                  <a:pt x="1263181" y="-319"/>
                  <a:pt x="1301521" y="673"/>
                  <a:pt x="1341145" y="3086"/>
                </a:cubicBezTo>
                <a:cubicBezTo>
                  <a:pt x="1985097" y="42943"/>
                  <a:pt x="2579227" y="257173"/>
                  <a:pt x="3153428" y="521223"/>
                </a:cubicBezTo>
                <a:cubicBezTo>
                  <a:pt x="3824783" y="828867"/>
                  <a:pt x="4486172" y="1160175"/>
                  <a:pt x="5138844" y="1505185"/>
                </a:cubicBezTo>
                <a:cubicBezTo>
                  <a:pt x="5833864" y="1873859"/>
                  <a:pt x="6334578" y="2414415"/>
                  <a:pt x="6507710" y="3210303"/>
                </a:cubicBezTo>
                <a:cubicBezTo>
                  <a:pt x="6541338" y="3368484"/>
                  <a:pt x="6551304" y="3532893"/>
                  <a:pt x="6569986" y="3673637"/>
                </a:cubicBezTo>
                <a:cubicBezTo>
                  <a:pt x="6511446" y="4489453"/>
                  <a:pt x="6259844" y="5179471"/>
                  <a:pt x="5522474" y="5583020"/>
                </a:cubicBezTo>
                <a:cubicBezTo>
                  <a:pt x="4889732" y="5926784"/>
                  <a:pt x="4136172" y="5721273"/>
                  <a:pt x="3762505" y="5107231"/>
                </a:cubicBezTo>
                <a:cubicBezTo>
                  <a:pt x="3503430" y="4681263"/>
                  <a:pt x="3122290" y="4523082"/>
                  <a:pt x="2652715" y="4516854"/>
                </a:cubicBezTo>
                <a:cubicBezTo>
                  <a:pt x="2201824" y="4510627"/>
                  <a:pt x="1784563" y="4618987"/>
                  <a:pt x="1398441" y="4865600"/>
                </a:cubicBezTo>
                <a:cubicBezTo>
                  <a:pt x="1154312" y="5021290"/>
                  <a:pt x="900219" y="5302778"/>
                  <a:pt x="577620" y="5046201"/>
                </a:cubicBezTo>
                <a:cubicBezTo>
                  <a:pt x="79398" y="4651371"/>
                  <a:pt x="-76297" y="4312589"/>
                  <a:pt x="33312" y="3843027"/>
                </a:cubicBezTo>
                <a:cubicBezTo>
                  <a:pt x="88116" y="3603887"/>
                  <a:pt x="190252" y="3372221"/>
                  <a:pt x="292388" y="3146781"/>
                </a:cubicBezTo>
                <a:cubicBezTo>
                  <a:pt x="619969" y="2424379"/>
                  <a:pt x="729578" y="1685785"/>
                  <a:pt x="545235" y="902352"/>
                </a:cubicBezTo>
                <a:cubicBezTo>
                  <a:pt x="410949" y="327856"/>
                  <a:pt x="670764" y="6234"/>
                  <a:pt x="1226155" y="9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1787350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duction Slide 08">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25CD0F0-47EC-4820-9ED8-7E4D732AAEA6}"/>
              </a:ext>
            </a:extLst>
          </p:cNvPr>
          <p:cNvSpPr>
            <a:spLocks noGrp="1"/>
          </p:cNvSpPr>
          <p:nvPr>
            <p:ph type="pic" sz="quarter" idx="10"/>
          </p:nvPr>
        </p:nvSpPr>
        <p:spPr>
          <a:xfrm>
            <a:off x="1508657" y="982224"/>
            <a:ext cx="11847479" cy="11750306"/>
          </a:xfrm>
          <a:custGeom>
            <a:avLst/>
            <a:gdLst>
              <a:gd name="connsiteX0" fmla="*/ 718747 w 11847479"/>
              <a:gd name="connsiteY0" fmla="*/ 0 h 11750306"/>
              <a:gd name="connsiteX1" fmla="*/ 11128733 w 11847479"/>
              <a:gd name="connsiteY1" fmla="*/ 0 h 11750306"/>
              <a:gd name="connsiteX2" fmla="*/ 11847479 w 11847479"/>
              <a:gd name="connsiteY2" fmla="*/ 718746 h 11750306"/>
              <a:gd name="connsiteX3" fmla="*/ 11847479 w 11847479"/>
              <a:gd name="connsiteY3" fmla="*/ 11031560 h 11750306"/>
              <a:gd name="connsiteX4" fmla="*/ 11128733 w 11847479"/>
              <a:gd name="connsiteY4" fmla="*/ 11750306 h 11750306"/>
              <a:gd name="connsiteX5" fmla="*/ 718747 w 11847479"/>
              <a:gd name="connsiteY5" fmla="*/ 11750306 h 11750306"/>
              <a:gd name="connsiteX6" fmla="*/ 0 w 11847479"/>
              <a:gd name="connsiteY6" fmla="*/ 11031560 h 11750306"/>
              <a:gd name="connsiteX7" fmla="*/ 0 w 11847479"/>
              <a:gd name="connsiteY7" fmla="*/ 718746 h 11750306"/>
              <a:gd name="connsiteX8" fmla="*/ 718747 w 11847479"/>
              <a:gd name="connsiteY8" fmla="*/ 0 h 1175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79" h="11750306">
                <a:moveTo>
                  <a:pt x="718747" y="0"/>
                </a:moveTo>
                <a:lnTo>
                  <a:pt x="11128733" y="0"/>
                </a:lnTo>
                <a:cubicBezTo>
                  <a:pt x="11526099" y="0"/>
                  <a:pt x="11847479" y="321380"/>
                  <a:pt x="11847479" y="718746"/>
                </a:cubicBezTo>
                <a:lnTo>
                  <a:pt x="11847479" y="11031560"/>
                </a:lnTo>
                <a:cubicBezTo>
                  <a:pt x="11847479" y="11428926"/>
                  <a:pt x="11526099" y="11750306"/>
                  <a:pt x="11128733" y="11750306"/>
                </a:cubicBezTo>
                <a:lnTo>
                  <a:pt x="718747" y="11750306"/>
                </a:lnTo>
                <a:cubicBezTo>
                  <a:pt x="321381" y="11750306"/>
                  <a:pt x="0" y="11428926"/>
                  <a:pt x="0" y="11031560"/>
                </a:cubicBezTo>
                <a:lnTo>
                  <a:pt x="0" y="718746"/>
                </a:lnTo>
                <a:cubicBezTo>
                  <a:pt x="0" y="321380"/>
                  <a:pt x="321381" y="0"/>
                  <a:pt x="718747"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0" name="Picture Placeholder 9">
            <a:extLst>
              <a:ext uri="{FF2B5EF4-FFF2-40B4-BE49-F238E27FC236}">
                <a16:creationId xmlns:a16="http://schemas.microsoft.com/office/drawing/2014/main" id="{5CA141BB-D030-40F5-BA68-231341C94B47}"/>
              </a:ext>
            </a:extLst>
          </p:cNvPr>
          <p:cNvSpPr>
            <a:spLocks noGrp="1"/>
          </p:cNvSpPr>
          <p:nvPr>
            <p:ph type="pic" sz="quarter" idx="11"/>
          </p:nvPr>
        </p:nvSpPr>
        <p:spPr>
          <a:xfrm>
            <a:off x="4862847" y="3179349"/>
            <a:ext cx="5137124" cy="7355605"/>
          </a:xfrm>
          <a:custGeom>
            <a:avLst/>
            <a:gdLst>
              <a:gd name="connsiteX0" fmla="*/ 2576344 w 5137124"/>
              <a:gd name="connsiteY0" fmla="*/ 21 h 7355605"/>
              <a:gd name="connsiteX1" fmla="*/ 5110969 w 5137124"/>
              <a:gd name="connsiteY1" fmla="*/ 2195164 h 7355605"/>
              <a:gd name="connsiteX2" fmla="*/ 5134633 w 5137124"/>
              <a:gd name="connsiteY2" fmla="*/ 2606206 h 7355605"/>
              <a:gd name="connsiteX3" fmla="*/ 5137124 w 5137124"/>
              <a:gd name="connsiteY3" fmla="*/ 7228556 h 7355605"/>
              <a:gd name="connsiteX4" fmla="*/ 5137124 w 5137124"/>
              <a:gd name="connsiteY4" fmla="*/ 7355605 h 7355605"/>
              <a:gd name="connsiteX5" fmla="*/ 6956 w 5137124"/>
              <a:gd name="connsiteY5" fmla="*/ 7355605 h 7355605"/>
              <a:gd name="connsiteX6" fmla="*/ 1974 w 5137124"/>
              <a:gd name="connsiteY6" fmla="*/ 7228556 h 7355605"/>
              <a:gd name="connsiteX7" fmla="*/ 1974 w 5137124"/>
              <a:gd name="connsiteY7" fmla="*/ 2568839 h 7355605"/>
              <a:gd name="connsiteX8" fmla="*/ 2008457 w 5137124"/>
              <a:gd name="connsiteY8" fmla="*/ 62730 h 7355605"/>
              <a:gd name="connsiteX9" fmla="*/ 2576344 w 5137124"/>
              <a:gd name="connsiteY9" fmla="*/ 21 h 735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37124" h="7355605">
                <a:moveTo>
                  <a:pt x="2576344" y="21"/>
                </a:moveTo>
                <a:cubicBezTo>
                  <a:pt x="3870909" y="-5037"/>
                  <a:pt x="4922433" y="947248"/>
                  <a:pt x="5110969" y="2195164"/>
                </a:cubicBezTo>
                <a:cubicBezTo>
                  <a:pt x="5132142" y="2330933"/>
                  <a:pt x="5134633" y="2469192"/>
                  <a:pt x="5134633" y="2606206"/>
                </a:cubicBezTo>
                <a:cubicBezTo>
                  <a:pt x="5137124" y="4146989"/>
                  <a:pt x="5137124" y="5687773"/>
                  <a:pt x="5137124" y="7228556"/>
                </a:cubicBezTo>
                <a:cubicBezTo>
                  <a:pt x="5137124" y="7265923"/>
                  <a:pt x="5137124" y="7302045"/>
                  <a:pt x="5137124" y="7355605"/>
                </a:cubicBezTo>
                <a:lnTo>
                  <a:pt x="6956" y="7355605"/>
                </a:lnTo>
                <a:cubicBezTo>
                  <a:pt x="4465" y="7308273"/>
                  <a:pt x="1974" y="7268415"/>
                  <a:pt x="1974" y="7228556"/>
                </a:cubicBezTo>
                <a:cubicBezTo>
                  <a:pt x="729" y="5675317"/>
                  <a:pt x="-1762" y="4122078"/>
                  <a:pt x="1974" y="2568839"/>
                </a:cubicBezTo>
                <a:cubicBezTo>
                  <a:pt x="4465" y="1358134"/>
                  <a:pt x="826488" y="316829"/>
                  <a:pt x="2008457" y="62730"/>
                </a:cubicBezTo>
                <a:cubicBezTo>
                  <a:pt x="2201508" y="21003"/>
                  <a:pt x="2391406" y="743"/>
                  <a:pt x="2576344" y="21"/>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371010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duction Slide 09">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0105C2A-B97B-4D55-A516-7F7B1AB0EFC1}"/>
              </a:ext>
            </a:extLst>
          </p:cNvPr>
          <p:cNvSpPr>
            <a:spLocks noGrp="1"/>
          </p:cNvSpPr>
          <p:nvPr>
            <p:ph type="pic" sz="quarter" idx="10"/>
          </p:nvPr>
        </p:nvSpPr>
        <p:spPr>
          <a:xfrm>
            <a:off x="2303425" y="2386855"/>
            <a:ext cx="8659533" cy="8942293"/>
          </a:xfrm>
          <a:custGeom>
            <a:avLst/>
            <a:gdLst>
              <a:gd name="connsiteX0" fmla="*/ 4332288 w 8659533"/>
              <a:gd name="connsiteY0" fmla="*/ 0 h 8942293"/>
              <a:gd name="connsiteX1" fmla="*/ 5008656 w 8659533"/>
              <a:gd name="connsiteY1" fmla="*/ 540599 h 8942293"/>
              <a:gd name="connsiteX2" fmla="*/ 5419708 w 8659533"/>
              <a:gd name="connsiteY2" fmla="*/ 637757 h 8942293"/>
              <a:gd name="connsiteX3" fmla="*/ 6272952 w 8659533"/>
              <a:gd name="connsiteY3" fmla="*/ 439703 h 8942293"/>
              <a:gd name="connsiteX4" fmla="*/ 6647882 w 8659533"/>
              <a:gd name="connsiteY4" fmla="*/ 1230671 h 8942293"/>
              <a:gd name="connsiteX5" fmla="*/ 6980460 w 8659533"/>
              <a:gd name="connsiteY5" fmla="*/ 1493497 h 8942293"/>
              <a:gd name="connsiteX6" fmla="*/ 7826231 w 8659533"/>
              <a:gd name="connsiteY6" fmla="*/ 1682830 h 8942293"/>
              <a:gd name="connsiteX7" fmla="*/ 7822494 w 8659533"/>
              <a:gd name="connsiteY7" fmla="*/ 2592132 h 8942293"/>
              <a:gd name="connsiteX8" fmla="*/ 7981933 w 8659533"/>
              <a:gd name="connsiteY8" fmla="*/ 2913501 h 8942293"/>
              <a:gd name="connsiteX9" fmla="*/ 8558651 w 8659533"/>
              <a:gd name="connsiteY9" fmla="*/ 3363169 h 8942293"/>
              <a:gd name="connsiteX10" fmla="*/ 8618441 w 8659533"/>
              <a:gd name="connsiteY10" fmla="*/ 3637205 h 8942293"/>
              <a:gd name="connsiteX11" fmla="*/ 8270915 w 8659533"/>
              <a:gd name="connsiteY11" fmla="*/ 4362155 h 8942293"/>
              <a:gd name="connsiteX12" fmla="*/ 8270915 w 8659533"/>
              <a:gd name="connsiteY12" fmla="*/ 4581384 h 8942293"/>
              <a:gd name="connsiteX13" fmla="*/ 8625914 w 8659533"/>
              <a:gd name="connsiteY13" fmla="*/ 5323772 h 8942293"/>
              <a:gd name="connsiteX14" fmla="*/ 8573599 w 8659533"/>
              <a:gd name="connsiteY14" fmla="*/ 5569159 h 8942293"/>
              <a:gd name="connsiteX15" fmla="*/ 7966986 w 8659533"/>
              <a:gd name="connsiteY15" fmla="*/ 6042494 h 8942293"/>
              <a:gd name="connsiteX16" fmla="*/ 7823740 w 8659533"/>
              <a:gd name="connsiteY16" fmla="*/ 6350161 h 8942293"/>
              <a:gd name="connsiteX17" fmla="*/ 7829968 w 8659533"/>
              <a:gd name="connsiteY17" fmla="*/ 7081339 h 8942293"/>
              <a:gd name="connsiteX18" fmla="*/ 7645618 w 8659533"/>
              <a:gd name="connsiteY18" fmla="*/ 7308042 h 8942293"/>
              <a:gd name="connsiteX19" fmla="*/ 6948074 w 8659533"/>
              <a:gd name="connsiteY19" fmla="*/ 7460007 h 8942293"/>
              <a:gd name="connsiteX20" fmla="*/ 6659092 w 8659533"/>
              <a:gd name="connsiteY20" fmla="*/ 7695429 h 8942293"/>
              <a:gd name="connsiteX21" fmla="*/ 6330250 w 8659533"/>
              <a:gd name="connsiteY21" fmla="*/ 8389239 h 8942293"/>
              <a:gd name="connsiteX22" fmla="*/ 6145900 w 8659533"/>
              <a:gd name="connsiteY22" fmla="*/ 8478923 h 8942293"/>
              <a:gd name="connsiteX23" fmla="*/ 5326287 w 8659533"/>
              <a:gd name="connsiteY23" fmla="*/ 8292081 h 8942293"/>
              <a:gd name="connsiteX24" fmla="*/ 5097095 w 8659533"/>
              <a:gd name="connsiteY24" fmla="*/ 8343151 h 8942293"/>
              <a:gd name="connsiteX25" fmla="*/ 4331043 w 8659533"/>
              <a:gd name="connsiteY25" fmla="*/ 8942293 h 8942293"/>
              <a:gd name="connsiteX26" fmla="*/ 3603605 w 8659533"/>
              <a:gd name="connsiteY26" fmla="*/ 8363081 h 8942293"/>
              <a:gd name="connsiteX27" fmla="*/ 3305904 w 8659533"/>
              <a:gd name="connsiteY27" fmla="*/ 8293326 h 8942293"/>
              <a:gd name="connsiteX28" fmla="*/ 2539852 w 8659533"/>
              <a:gd name="connsiteY28" fmla="*/ 8473941 h 8942293"/>
              <a:gd name="connsiteX29" fmla="*/ 2320624 w 8659533"/>
              <a:gd name="connsiteY29" fmla="*/ 8361835 h 8942293"/>
              <a:gd name="connsiteX30" fmla="*/ 1968116 w 8659533"/>
              <a:gd name="connsiteY30" fmla="*/ 7638131 h 8942293"/>
              <a:gd name="connsiteX31" fmla="*/ 1773800 w 8659533"/>
              <a:gd name="connsiteY31" fmla="*/ 7479937 h 8942293"/>
              <a:gd name="connsiteX32" fmla="*/ 971626 w 8659533"/>
              <a:gd name="connsiteY32" fmla="*/ 7294340 h 8942293"/>
              <a:gd name="connsiteX33" fmla="*/ 829626 w 8659533"/>
              <a:gd name="connsiteY33" fmla="*/ 7109989 h 8942293"/>
              <a:gd name="connsiteX34" fmla="*/ 827135 w 8659533"/>
              <a:gd name="connsiteY34" fmla="*/ 6286635 h 8942293"/>
              <a:gd name="connsiteX35" fmla="*/ 726240 w 8659533"/>
              <a:gd name="connsiteY35" fmla="*/ 6074880 h 8942293"/>
              <a:gd name="connsiteX36" fmla="*/ 82259 w 8659533"/>
              <a:gd name="connsiteY36" fmla="*/ 5561685 h 8942293"/>
              <a:gd name="connsiteX37" fmla="*/ 31188 w 8659533"/>
              <a:gd name="connsiteY37" fmla="*/ 5333737 h 8942293"/>
              <a:gd name="connsiteX38" fmla="*/ 379960 w 8659533"/>
              <a:gd name="connsiteY38" fmla="*/ 4608788 h 8942293"/>
              <a:gd name="connsiteX39" fmla="*/ 381206 w 8659533"/>
              <a:gd name="connsiteY39" fmla="*/ 4339734 h 8942293"/>
              <a:gd name="connsiteX40" fmla="*/ 41154 w 8659533"/>
              <a:gd name="connsiteY40" fmla="*/ 3630977 h 8942293"/>
              <a:gd name="connsiteX41" fmla="*/ 107171 w 8659533"/>
              <a:gd name="connsiteY41" fmla="*/ 3363169 h 8942293"/>
              <a:gd name="connsiteX42" fmla="*/ 698837 w 8659533"/>
              <a:gd name="connsiteY42" fmla="*/ 2899799 h 8942293"/>
              <a:gd name="connsiteX43" fmla="*/ 833363 w 8659533"/>
              <a:gd name="connsiteY43" fmla="*/ 2607079 h 8942293"/>
              <a:gd name="connsiteX44" fmla="*/ 832117 w 8659533"/>
              <a:gd name="connsiteY44" fmla="*/ 1687813 h 8942293"/>
              <a:gd name="connsiteX45" fmla="*/ 1751379 w 8659533"/>
              <a:gd name="connsiteY45" fmla="*/ 1474812 h 8942293"/>
              <a:gd name="connsiteX46" fmla="*/ 1989291 w 8659533"/>
              <a:gd name="connsiteY46" fmla="*/ 1280496 h 8942293"/>
              <a:gd name="connsiteX47" fmla="*/ 2389133 w 8659533"/>
              <a:gd name="connsiteY47" fmla="*/ 439703 h 8942293"/>
              <a:gd name="connsiteX48" fmla="*/ 3279746 w 8659533"/>
              <a:gd name="connsiteY48" fmla="*/ 645231 h 8942293"/>
              <a:gd name="connsiteX49" fmla="*/ 3612324 w 8659533"/>
              <a:gd name="connsiteY49" fmla="*/ 575476 h 8942293"/>
              <a:gd name="connsiteX50" fmla="*/ 4332288 w 8659533"/>
              <a:gd name="connsiteY50" fmla="*/ 0 h 894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659533" h="8942293">
                <a:moveTo>
                  <a:pt x="4332288" y="0"/>
                </a:moveTo>
                <a:cubicBezTo>
                  <a:pt x="4561481" y="181861"/>
                  <a:pt x="4793165" y="352510"/>
                  <a:pt x="5008656" y="540599"/>
                </a:cubicBezTo>
                <a:cubicBezTo>
                  <a:pt x="5135709" y="652704"/>
                  <a:pt x="5254042" y="686336"/>
                  <a:pt x="5419708" y="637757"/>
                </a:cubicBezTo>
                <a:cubicBezTo>
                  <a:pt x="5694989" y="559283"/>
                  <a:pt x="5976497" y="506967"/>
                  <a:pt x="6272952" y="439703"/>
                </a:cubicBezTo>
                <a:cubicBezTo>
                  <a:pt x="6400005" y="703774"/>
                  <a:pt x="6537022" y="961618"/>
                  <a:pt x="6647882" y="1230671"/>
                </a:cubicBezTo>
                <a:cubicBezTo>
                  <a:pt x="6715145" y="1391356"/>
                  <a:pt x="6817285" y="1462356"/>
                  <a:pt x="6980460" y="1493497"/>
                </a:cubicBezTo>
                <a:cubicBezTo>
                  <a:pt x="7260723" y="1545812"/>
                  <a:pt x="7537249" y="1616813"/>
                  <a:pt x="7826231" y="1682830"/>
                </a:cubicBezTo>
                <a:cubicBezTo>
                  <a:pt x="7826231" y="1995481"/>
                  <a:pt x="7834950" y="2294429"/>
                  <a:pt x="7822494" y="2592132"/>
                </a:cubicBezTo>
                <a:cubicBezTo>
                  <a:pt x="7816266" y="2737869"/>
                  <a:pt x="7868582" y="2830045"/>
                  <a:pt x="7981933" y="2913501"/>
                </a:cubicBezTo>
                <a:cubicBezTo>
                  <a:pt x="8177494" y="3057993"/>
                  <a:pt x="8360599" y="3222414"/>
                  <a:pt x="8558651" y="3363169"/>
                </a:cubicBezTo>
                <a:cubicBezTo>
                  <a:pt x="8674493" y="3445380"/>
                  <a:pt x="8680721" y="3520117"/>
                  <a:pt x="8618441" y="3637205"/>
                </a:cubicBezTo>
                <a:cubicBezTo>
                  <a:pt x="8493880" y="3875118"/>
                  <a:pt x="8376792" y="4118014"/>
                  <a:pt x="8270915" y="4362155"/>
                </a:cubicBezTo>
                <a:cubicBezTo>
                  <a:pt x="8243512" y="4425682"/>
                  <a:pt x="8242266" y="4519103"/>
                  <a:pt x="8270915" y="4581384"/>
                </a:cubicBezTo>
                <a:cubicBezTo>
                  <a:pt x="8380529" y="4831753"/>
                  <a:pt x="8501353" y="5078386"/>
                  <a:pt x="8625914" y="5323772"/>
                </a:cubicBezTo>
                <a:cubicBezTo>
                  <a:pt x="8678230" y="5427159"/>
                  <a:pt x="8675739" y="5494422"/>
                  <a:pt x="8573599" y="5569159"/>
                </a:cubicBezTo>
                <a:cubicBezTo>
                  <a:pt x="8366827" y="5719879"/>
                  <a:pt x="8176248" y="5894266"/>
                  <a:pt x="7966986" y="6042494"/>
                </a:cubicBezTo>
                <a:cubicBezTo>
                  <a:pt x="7852389" y="6123459"/>
                  <a:pt x="7818758" y="6215635"/>
                  <a:pt x="7823740" y="6350161"/>
                </a:cubicBezTo>
                <a:cubicBezTo>
                  <a:pt x="7833705" y="6594303"/>
                  <a:pt x="7815020" y="6839689"/>
                  <a:pt x="7829968" y="7081339"/>
                </a:cubicBezTo>
                <a:cubicBezTo>
                  <a:pt x="7839933" y="7230813"/>
                  <a:pt x="7778898" y="7281884"/>
                  <a:pt x="7645618" y="7308042"/>
                </a:cubicBezTo>
                <a:cubicBezTo>
                  <a:pt x="7411442" y="7352884"/>
                  <a:pt x="7182250" y="7421393"/>
                  <a:pt x="6948074" y="7460007"/>
                </a:cubicBezTo>
                <a:cubicBezTo>
                  <a:pt x="6797356" y="7484919"/>
                  <a:pt x="6716390" y="7558411"/>
                  <a:pt x="6659092" y="7695429"/>
                </a:cubicBezTo>
                <a:cubicBezTo>
                  <a:pt x="6558198" y="7930851"/>
                  <a:pt x="6434882" y="8156308"/>
                  <a:pt x="6330250" y="8389239"/>
                </a:cubicBezTo>
                <a:cubicBezTo>
                  <a:pt x="6289146" y="8480169"/>
                  <a:pt x="6240566" y="8502590"/>
                  <a:pt x="6145900" y="8478923"/>
                </a:cubicBezTo>
                <a:cubicBezTo>
                  <a:pt x="5874357" y="8411660"/>
                  <a:pt x="5601568" y="8344397"/>
                  <a:pt x="5326287" y="8292081"/>
                </a:cubicBezTo>
                <a:cubicBezTo>
                  <a:pt x="5254042" y="8278379"/>
                  <a:pt x="5156884" y="8300799"/>
                  <a:pt x="5097095" y="8343151"/>
                </a:cubicBezTo>
                <a:cubicBezTo>
                  <a:pt x="4842990" y="8531239"/>
                  <a:pt x="4597604" y="8733029"/>
                  <a:pt x="4331043" y="8942293"/>
                </a:cubicBezTo>
                <a:cubicBezTo>
                  <a:pt x="4080675" y="8744240"/>
                  <a:pt x="3840271" y="8556151"/>
                  <a:pt x="3603605" y="8363081"/>
                </a:cubicBezTo>
                <a:cubicBezTo>
                  <a:pt x="3512675" y="8288343"/>
                  <a:pt x="3427974" y="8258449"/>
                  <a:pt x="3305904" y="8293326"/>
                </a:cubicBezTo>
                <a:cubicBezTo>
                  <a:pt x="3054290" y="8364326"/>
                  <a:pt x="2792711" y="8404186"/>
                  <a:pt x="2539852" y="8473941"/>
                </a:cubicBezTo>
                <a:cubicBezTo>
                  <a:pt x="2415291" y="8508818"/>
                  <a:pt x="2367957" y="8467712"/>
                  <a:pt x="2320624" y="8361835"/>
                </a:cubicBezTo>
                <a:cubicBezTo>
                  <a:pt x="2211010" y="8117694"/>
                  <a:pt x="2096414" y="7873553"/>
                  <a:pt x="1968116" y="7638131"/>
                </a:cubicBezTo>
                <a:cubicBezTo>
                  <a:pt x="1929502" y="7568376"/>
                  <a:pt x="1848537" y="7501113"/>
                  <a:pt x="1773800" y="7479937"/>
                </a:cubicBezTo>
                <a:cubicBezTo>
                  <a:pt x="1509731" y="7405200"/>
                  <a:pt x="1241924" y="7344165"/>
                  <a:pt x="971626" y="7294340"/>
                </a:cubicBezTo>
                <a:cubicBezTo>
                  <a:pt x="853293" y="7271919"/>
                  <a:pt x="827135" y="7219603"/>
                  <a:pt x="829626" y="7109989"/>
                </a:cubicBezTo>
                <a:cubicBezTo>
                  <a:pt x="835854" y="6837199"/>
                  <a:pt x="838345" y="6560671"/>
                  <a:pt x="827135" y="6286635"/>
                </a:cubicBezTo>
                <a:cubicBezTo>
                  <a:pt x="824644" y="6214389"/>
                  <a:pt x="781047" y="6123459"/>
                  <a:pt x="726240" y="6074880"/>
                </a:cubicBezTo>
                <a:cubicBezTo>
                  <a:pt x="518223" y="5895511"/>
                  <a:pt x="301486" y="5726107"/>
                  <a:pt x="82259" y="5561685"/>
                </a:cubicBezTo>
                <a:cubicBezTo>
                  <a:pt x="-9917" y="5493176"/>
                  <a:pt x="-21127" y="5433387"/>
                  <a:pt x="31188" y="5333737"/>
                </a:cubicBezTo>
                <a:cubicBezTo>
                  <a:pt x="155750" y="5095824"/>
                  <a:pt x="276574" y="4855420"/>
                  <a:pt x="379960" y="4608788"/>
                </a:cubicBezTo>
                <a:cubicBezTo>
                  <a:pt x="412346" y="4530314"/>
                  <a:pt x="413592" y="4418208"/>
                  <a:pt x="381206" y="4339734"/>
                </a:cubicBezTo>
                <a:cubicBezTo>
                  <a:pt x="281557" y="4098084"/>
                  <a:pt x="166960" y="3861417"/>
                  <a:pt x="41154" y="3630977"/>
                </a:cubicBezTo>
                <a:cubicBezTo>
                  <a:pt x="-27355" y="3506415"/>
                  <a:pt x="48" y="3441643"/>
                  <a:pt x="107171" y="3363169"/>
                </a:cubicBezTo>
                <a:cubicBezTo>
                  <a:pt x="308960" y="3214941"/>
                  <a:pt x="495802" y="3046782"/>
                  <a:pt x="698837" y="2899799"/>
                </a:cubicBezTo>
                <a:cubicBezTo>
                  <a:pt x="805960" y="2822571"/>
                  <a:pt x="838345" y="2734132"/>
                  <a:pt x="833363" y="2607079"/>
                </a:cubicBezTo>
                <a:cubicBezTo>
                  <a:pt x="825889" y="2308131"/>
                  <a:pt x="832117" y="2009182"/>
                  <a:pt x="832117" y="1687813"/>
                </a:cubicBezTo>
                <a:cubicBezTo>
                  <a:pt x="1139784" y="1614321"/>
                  <a:pt x="1443713" y="1533356"/>
                  <a:pt x="1751379" y="1474812"/>
                </a:cubicBezTo>
                <a:cubicBezTo>
                  <a:pt x="1877186" y="1449900"/>
                  <a:pt x="1940712" y="1387619"/>
                  <a:pt x="1989291" y="1280496"/>
                </a:cubicBezTo>
                <a:cubicBezTo>
                  <a:pt x="2116344" y="1003969"/>
                  <a:pt x="2250870" y="731178"/>
                  <a:pt x="2389133" y="439703"/>
                </a:cubicBezTo>
                <a:cubicBezTo>
                  <a:pt x="2689325" y="508213"/>
                  <a:pt x="2985781" y="572985"/>
                  <a:pt x="3279746" y="645231"/>
                </a:cubicBezTo>
                <a:cubicBezTo>
                  <a:pt x="3406798" y="677616"/>
                  <a:pt x="3505202" y="668897"/>
                  <a:pt x="3612324" y="575476"/>
                </a:cubicBezTo>
                <a:cubicBezTo>
                  <a:pt x="3841517" y="376177"/>
                  <a:pt x="4086903" y="194317"/>
                  <a:pt x="4332288"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2390589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 id="2147484031" r:id="rId14"/>
    <p:sldLayoutId id="2147484032" r:id="rId15"/>
    <p:sldLayoutId id="2147484033" r:id="rId16"/>
    <p:sldLayoutId id="2147484034" r:id="rId17"/>
    <p:sldLayoutId id="2147484035" r:id="rId18"/>
    <p:sldLayoutId id="2147484036" r:id="rId19"/>
    <p:sldLayoutId id="2147484037" r:id="rId20"/>
  </p:sldLayoutIdLst>
  <p:hf hdr="0" ftr="0" dt="0"/>
  <p:txStyles>
    <p:titleStyle>
      <a:lvl1pPr algn="ctr" defTabSz="1828434" rtl="0" eaLnBrk="1" latinLnBrk="0" hangingPunct="1">
        <a:lnSpc>
          <a:spcPct val="90000"/>
        </a:lnSpc>
        <a:spcBef>
          <a:spcPct val="0"/>
        </a:spcBef>
        <a:buNone/>
        <a:defRPr lang="en-US" sz="8000" b="1" i="0" kern="1200" spc="-100" baseline="0">
          <a:solidFill>
            <a:schemeClr val="tx2"/>
          </a:solidFill>
          <a:latin typeface="Poppins" panose="00000500000000000000" pitchFamily="2" charset="0"/>
          <a:ea typeface="Open Sans Light" panose="020B0306030504020204" pitchFamily="34" charset="0"/>
          <a:cs typeface="Poppins Light" pitchFamily="2" charset="77"/>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400" b="0" i="0" kern="1200" spc="-30" baseline="0" dirty="0" smtClean="0">
          <a:solidFill>
            <a:schemeClr val="tx1"/>
          </a:solidFill>
          <a:effectLst/>
          <a:latin typeface="Poppins" panose="00000500000000000000" pitchFamily="2" charset="0"/>
          <a:ea typeface="Open Sans Light" panose="020B0306030504020204" pitchFamily="34" charset="0"/>
          <a:cs typeface="Open Sans"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3600" b="0" i="0" kern="1200" spc="-30" baseline="0" dirty="0" smtClean="0">
          <a:solidFill>
            <a:schemeClr val="tx1"/>
          </a:solidFill>
          <a:effectLst/>
          <a:latin typeface="Poppins" panose="00000500000000000000" pitchFamily="2" charset="0"/>
          <a:ea typeface="Open Sans Light" panose="020B0306030504020204" pitchFamily="34" charset="0"/>
          <a:cs typeface="Open Sans"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200" b="0" i="0" kern="1200" spc="-30" baseline="0" dirty="0" smtClean="0">
          <a:solidFill>
            <a:schemeClr val="tx1"/>
          </a:solidFill>
          <a:effectLst/>
          <a:latin typeface="Poppins" panose="00000500000000000000" pitchFamily="2" charset="0"/>
          <a:ea typeface="Open Sans Light" panose="020B0306030504020204" pitchFamily="34" charset="0"/>
          <a:cs typeface="Open Sans"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2800" b="0" i="0" kern="1200" spc="-30" baseline="0" dirty="0" smtClean="0">
          <a:solidFill>
            <a:schemeClr val="tx1"/>
          </a:solidFill>
          <a:effectLst/>
          <a:latin typeface="Poppins" panose="00000500000000000000" pitchFamily="2" charset="0"/>
          <a:ea typeface="Open Sans Light" panose="020B0306030504020204" pitchFamily="34" charset="0"/>
          <a:cs typeface="Open Sans"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2800" b="0" i="0" kern="1200" spc="-30" baseline="0" dirty="0">
          <a:solidFill>
            <a:schemeClr val="tx1"/>
          </a:solidFill>
          <a:effectLst/>
          <a:latin typeface="Poppins" panose="00000500000000000000" pitchFamily="2" charset="0"/>
          <a:ea typeface="Open Sans Light" panose="020B0306030504020204" pitchFamily="34" charset="0"/>
          <a:cs typeface="Open Sans"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www.pngall.com/target-png/download/12609"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unknowncystic.com/2012/05/" TargetMode="External"/><Relationship Id="rId2" Type="http://schemas.openxmlformats.org/officeDocument/2006/relationships/image" Target="../media/image7.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Freeform: Shape 109">
            <a:extLst>
              <a:ext uri="{FF2B5EF4-FFF2-40B4-BE49-F238E27FC236}">
                <a16:creationId xmlns:a16="http://schemas.microsoft.com/office/drawing/2014/main" id="{C59F0B28-0A1A-47EC-9BE3-5D05F4C91DAE}"/>
              </a:ext>
            </a:extLst>
          </p:cNvPr>
          <p:cNvSpPr/>
          <p:nvPr/>
        </p:nvSpPr>
        <p:spPr>
          <a:xfrm>
            <a:off x="2" y="2409"/>
            <a:ext cx="5566197" cy="13711182"/>
          </a:xfrm>
          <a:custGeom>
            <a:avLst/>
            <a:gdLst/>
            <a:ahLst/>
            <a:cxnLst>
              <a:cxn ang="3cd4">
                <a:pos x="hc" y="t"/>
              </a:cxn>
              <a:cxn ang="cd2">
                <a:pos x="l" y="vc"/>
              </a:cxn>
              <a:cxn ang="cd4">
                <a:pos x="hc" y="b"/>
              </a:cxn>
              <a:cxn ang="0">
                <a:pos x="r" y="vc"/>
              </a:cxn>
            </a:cxnLst>
            <a:rect l="l" t="t" r="r" b="b"/>
            <a:pathLst>
              <a:path w="4469" h="11007">
                <a:moveTo>
                  <a:pt x="4469" y="11007"/>
                </a:moveTo>
                <a:lnTo>
                  <a:pt x="0" y="11007"/>
                </a:lnTo>
                <a:lnTo>
                  <a:pt x="0" y="0"/>
                </a:lnTo>
                <a:lnTo>
                  <a:pt x="4469" y="0"/>
                </a:ln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111" name="Freeform: Shape 110">
            <a:extLst>
              <a:ext uri="{FF2B5EF4-FFF2-40B4-BE49-F238E27FC236}">
                <a16:creationId xmlns:a16="http://schemas.microsoft.com/office/drawing/2014/main" id="{418A70BB-1E7B-4A45-82D8-0CACA662E0A2}"/>
              </a:ext>
            </a:extLst>
          </p:cNvPr>
          <p:cNvSpPr/>
          <p:nvPr/>
        </p:nvSpPr>
        <p:spPr>
          <a:xfrm>
            <a:off x="1503676" y="4837326"/>
            <a:ext cx="8126299" cy="8123807"/>
          </a:xfrm>
          <a:custGeom>
            <a:avLst/>
            <a:gdLst/>
            <a:ahLst/>
            <a:cxnLst>
              <a:cxn ang="3cd4">
                <a:pos x="hc" y="t"/>
              </a:cxn>
              <a:cxn ang="cd2">
                <a:pos x="l" y="vc"/>
              </a:cxn>
              <a:cxn ang="cd4">
                <a:pos x="hc" y="b"/>
              </a:cxn>
              <a:cxn ang="0">
                <a:pos x="r" y="vc"/>
              </a:cxn>
            </a:cxnLst>
            <a:rect l="l" t="t" r="r" b="b"/>
            <a:pathLst>
              <a:path w="6524" h="6522">
                <a:moveTo>
                  <a:pt x="6524" y="3261"/>
                </a:moveTo>
                <a:cubicBezTo>
                  <a:pt x="6524" y="5063"/>
                  <a:pt x="5064" y="6522"/>
                  <a:pt x="3262" y="6522"/>
                </a:cubicBezTo>
                <a:cubicBezTo>
                  <a:pt x="1461" y="6522"/>
                  <a:pt x="0" y="5063"/>
                  <a:pt x="0" y="3261"/>
                </a:cubicBezTo>
                <a:cubicBezTo>
                  <a:pt x="0" y="1460"/>
                  <a:pt x="1461" y="0"/>
                  <a:pt x="3262" y="0"/>
                </a:cubicBezTo>
                <a:cubicBezTo>
                  <a:pt x="5064" y="0"/>
                  <a:pt x="6524" y="1460"/>
                  <a:pt x="6524" y="3261"/>
                </a:cubicBezTo>
                <a:close/>
              </a:path>
            </a:pathLst>
          </a:custGeom>
          <a:solidFill>
            <a:schemeClr val="bg2">
              <a:lumMod val="95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113" name="Freeform: Shape 112">
            <a:extLst>
              <a:ext uri="{FF2B5EF4-FFF2-40B4-BE49-F238E27FC236}">
                <a16:creationId xmlns:a16="http://schemas.microsoft.com/office/drawing/2014/main" id="{00BFF916-AC73-4E54-9BB7-60CD056B55BE}"/>
              </a:ext>
            </a:extLst>
          </p:cNvPr>
          <p:cNvSpPr/>
          <p:nvPr/>
        </p:nvSpPr>
        <p:spPr>
          <a:xfrm>
            <a:off x="12597328" y="6430571"/>
            <a:ext cx="1620775" cy="1619529"/>
          </a:xfrm>
          <a:custGeom>
            <a:avLst/>
            <a:gdLst/>
            <a:ahLst/>
            <a:cxnLst>
              <a:cxn ang="3cd4">
                <a:pos x="hc" y="t"/>
              </a:cxn>
              <a:cxn ang="cd2">
                <a:pos x="l" y="vc"/>
              </a:cxn>
              <a:cxn ang="cd4">
                <a:pos x="hc" y="b"/>
              </a:cxn>
              <a:cxn ang="0">
                <a:pos x="r" y="vc"/>
              </a:cxn>
            </a:cxnLst>
            <a:rect l="l" t="t" r="r" b="b"/>
            <a:pathLst>
              <a:path w="1302" h="1301">
                <a:moveTo>
                  <a:pt x="1123" y="1301"/>
                </a:moveTo>
                <a:lnTo>
                  <a:pt x="179" y="1301"/>
                </a:lnTo>
                <a:cubicBezTo>
                  <a:pt x="80" y="1301"/>
                  <a:pt x="0" y="1221"/>
                  <a:pt x="0" y="1123"/>
                </a:cubicBezTo>
                <a:lnTo>
                  <a:pt x="0" y="178"/>
                </a:lnTo>
                <a:cubicBezTo>
                  <a:pt x="0" y="79"/>
                  <a:pt x="80" y="0"/>
                  <a:pt x="179" y="0"/>
                </a:cubicBezTo>
                <a:lnTo>
                  <a:pt x="1123" y="0"/>
                </a:lnTo>
                <a:cubicBezTo>
                  <a:pt x="1222" y="0"/>
                  <a:pt x="1302" y="79"/>
                  <a:pt x="1302" y="178"/>
                </a:cubicBezTo>
                <a:lnTo>
                  <a:pt x="1302" y="1123"/>
                </a:lnTo>
                <a:cubicBezTo>
                  <a:pt x="1302" y="1221"/>
                  <a:pt x="1222" y="1301"/>
                  <a:pt x="1123" y="1301"/>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114" name="Freeform: Shape 113">
            <a:extLst>
              <a:ext uri="{FF2B5EF4-FFF2-40B4-BE49-F238E27FC236}">
                <a16:creationId xmlns:a16="http://schemas.microsoft.com/office/drawing/2014/main" id="{9DDE42E2-DFEF-4450-9498-8F1C0856ED02}"/>
              </a:ext>
            </a:extLst>
          </p:cNvPr>
          <p:cNvSpPr/>
          <p:nvPr/>
        </p:nvSpPr>
        <p:spPr>
          <a:xfrm>
            <a:off x="12755547" y="6271110"/>
            <a:ext cx="1619529" cy="1620775"/>
          </a:xfrm>
          <a:custGeom>
            <a:avLst/>
            <a:gdLst/>
            <a:ahLst/>
            <a:cxnLst>
              <a:cxn ang="3cd4">
                <a:pos x="hc" y="t"/>
              </a:cxn>
              <a:cxn ang="cd2">
                <a:pos x="l" y="vc"/>
              </a:cxn>
              <a:cxn ang="cd4">
                <a:pos x="hc" y="b"/>
              </a:cxn>
              <a:cxn ang="0">
                <a:pos x="r" y="vc"/>
              </a:cxn>
            </a:cxnLst>
            <a:rect l="l" t="t" r="r" b="b"/>
            <a:pathLst>
              <a:path w="1301" h="1302">
                <a:moveTo>
                  <a:pt x="1123" y="1302"/>
                </a:moveTo>
                <a:lnTo>
                  <a:pt x="178" y="1302"/>
                </a:lnTo>
                <a:cubicBezTo>
                  <a:pt x="80" y="1302"/>
                  <a:pt x="0" y="1222"/>
                  <a:pt x="0" y="1124"/>
                </a:cubicBezTo>
                <a:lnTo>
                  <a:pt x="0" y="179"/>
                </a:lnTo>
                <a:cubicBezTo>
                  <a:pt x="0" y="81"/>
                  <a:pt x="80" y="0"/>
                  <a:pt x="178" y="0"/>
                </a:cubicBezTo>
                <a:lnTo>
                  <a:pt x="1123" y="0"/>
                </a:lnTo>
                <a:cubicBezTo>
                  <a:pt x="1222" y="0"/>
                  <a:pt x="1301" y="81"/>
                  <a:pt x="1301" y="179"/>
                </a:cubicBezTo>
                <a:lnTo>
                  <a:pt x="1301" y="1124"/>
                </a:lnTo>
                <a:cubicBezTo>
                  <a:pt x="1301" y="1222"/>
                  <a:pt x="1222" y="1302"/>
                  <a:pt x="1123" y="1302"/>
                </a:cubicBezTo>
                <a:close/>
              </a:path>
            </a:pathLst>
          </a:custGeom>
          <a:solidFill>
            <a:schemeClr val="bg2"/>
          </a:solidFill>
          <a:ln w="25400" cap="flat">
            <a:solidFill>
              <a:schemeClr val="accent3"/>
            </a:solidFill>
            <a:prstDash val="solid"/>
          </a:ln>
        </p:spPr>
        <p:txBody>
          <a:bodyPr vert="horz" wrap="none" lIns="90000" tIns="45000" rIns="90000" bIns="45000" anchor="ctr" anchorCtr="1" compatLnSpc="0"/>
          <a:lstStyle/>
          <a:p>
            <a:pPr hangingPunct="0"/>
            <a:endParaRPr lang="en-US" sz="1800" dirty="0">
              <a:latin typeface="Poppins" panose="00000500000000000000" pitchFamily="2" charset="0"/>
              <a:ea typeface="Microsoft YaHei" pitchFamily="2"/>
            </a:endParaRPr>
          </a:p>
        </p:txBody>
      </p:sp>
      <p:sp>
        <p:nvSpPr>
          <p:cNvPr id="206" name="TextBox 205">
            <a:extLst>
              <a:ext uri="{FF2B5EF4-FFF2-40B4-BE49-F238E27FC236}">
                <a16:creationId xmlns:a16="http://schemas.microsoft.com/office/drawing/2014/main" id="{7F77DBB9-BF8E-4B68-B489-3A480081B9AA}"/>
              </a:ext>
            </a:extLst>
          </p:cNvPr>
          <p:cNvSpPr txBox="1"/>
          <p:nvPr/>
        </p:nvSpPr>
        <p:spPr>
          <a:xfrm>
            <a:off x="9562926" y="3156311"/>
            <a:ext cx="13293900" cy="2246769"/>
          </a:xfrm>
          <a:prstGeom prst="rect">
            <a:avLst/>
          </a:prstGeom>
          <a:noFill/>
        </p:spPr>
        <p:txBody>
          <a:bodyPr wrap="square" rtlCol="0" anchor="t">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algn="l">
              <a:lnSpc>
                <a:spcPct val="100000"/>
              </a:lnSpc>
            </a:pPr>
            <a:r>
              <a:rPr lang="en-US" sz="14000" spc="-550" dirty="0">
                <a:latin typeface="Poppins" panose="00000500000000000000" pitchFamily="2" charset="0"/>
                <a:cs typeface="Poppins" panose="00000500000000000000" pitchFamily="2" charset="0"/>
              </a:rPr>
              <a:t>INTRODUCTION</a:t>
            </a:r>
          </a:p>
        </p:txBody>
      </p:sp>
      <p:sp>
        <p:nvSpPr>
          <p:cNvPr id="207" name="TextBox 206">
            <a:extLst>
              <a:ext uri="{FF2B5EF4-FFF2-40B4-BE49-F238E27FC236}">
                <a16:creationId xmlns:a16="http://schemas.microsoft.com/office/drawing/2014/main" id="{22F9CE32-447B-4F4D-8C7B-95F76C035BB1}"/>
              </a:ext>
            </a:extLst>
          </p:cNvPr>
          <p:cNvSpPr txBox="1"/>
          <p:nvPr/>
        </p:nvSpPr>
        <p:spPr>
          <a:xfrm>
            <a:off x="9562924" y="2137627"/>
            <a:ext cx="13293901" cy="1281120"/>
          </a:xfrm>
          <a:prstGeom prst="rect">
            <a:avLst/>
          </a:prstGeom>
          <a:noFill/>
        </p:spPr>
        <p:txBody>
          <a:bodyPr wrap="square" rtlCol="0" anchor="b">
            <a:spAutoFit/>
          </a:bodyPr>
          <a:lstStyle>
            <a:defPPr>
              <a:defRPr lang="en-US"/>
            </a:defPPr>
            <a:lvl1pPr algn="ctr">
              <a:lnSpc>
                <a:spcPts val="9400"/>
              </a:lnSpc>
              <a:defRPr sz="7400" b="1" spc="-290">
                <a:solidFill>
                  <a:srgbClr val="111340"/>
                </a:solidFill>
                <a:latin typeface="Poppins" panose="00000500000000000000" pitchFamily="2" charset="0"/>
                <a:cs typeface="Poppins" panose="00000500000000000000" pitchFamily="2" charset="0"/>
              </a:defRPr>
            </a:lvl1pPr>
          </a:lstStyle>
          <a:p>
            <a:pPr algn="l"/>
            <a:r>
              <a:rPr lang="en-US" dirty="0">
                <a:solidFill>
                  <a:schemeClr val="tx2"/>
                </a:solidFill>
              </a:rPr>
              <a:t>SWC PERSONNEL COMMITTEE</a:t>
            </a:r>
          </a:p>
        </p:txBody>
      </p:sp>
      <p:sp>
        <p:nvSpPr>
          <p:cNvPr id="208" name="TextBox 207">
            <a:extLst>
              <a:ext uri="{FF2B5EF4-FFF2-40B4-BE49-F238E27FC236}">
                <a16:creationId xmlns:a16="http://schemas.microsoft.com/office/drawing/2014/main" id="{EE216EB9-5B54-4755-9C77-4C0E5FF2641B}"/>
              </a:ext>
            </a:extLst>
          </p:cNvPr>
          <p:cNvSpPr txBox="1"/>
          <p:nvPr/>
        </p:nvSpPr>
        <p:spPr>
          <a:xfrm>
            <a:off x="15004416" y="6271110"/>
            <a:ext cx="5981702" cy="615553"/>
          </a:xfrm>
          <a:prstGeom prst="rect">
            <a:avLst/>
          </a:prstGeom>
          <a:noFill/>
        </p:spPr>
        <p:txBody>
          <a:bodyPr wrap="square" rtlCol="0" anchor="b">
            <a:spAutoFit/>
          </a:bodyPr>
          <a:lstStyle/>
          <a:p>
            <a:r>
              <a:rPr lang="en-US" sz="3400" b="1" spc="-30" dirty="0">
                <a:solidFill>
                  <a:schemeClr val="tx2"/>
                </a:solidFill>
                <a:latin typeface="Poppins" panose="00000500000000000000" pitchFamily="2" charset="0"/>
                <a:cs typeface="Poppins" panose="00000500000000000000" pitchFamily="2" charset="0"/>
              </a:rPr>
              <a:t>CAROL TURPEN, Chair</a:t>
            </a:r>
          </a:p>
        </p:txBody>
      </p:sp>
      <p:sp>
        <p:nvSpPr>
          <p:cNvPr id="209" name="TextBox 208">
            <a:extLst>
              <a:ext uri="{FF2B5EF4-FFF2-40B4-BE49-F238E27FC236}">
                <a16:creationId xmlns:a16="http://schemas.microsoft.com/office/drawing/2014/main" id="{9803C652-A413-4DA8-9292-3B31785D0226}"/>
              </a:ext>
            </a:extLst>
          </p:cNvPr>
          <p:cNvSpPr txBox="1"/>
          <p:nvPr/>
        </p:nvSpPr>
        <p:spPr>
          <a:xfrm>
            <a:off x="14998701" y="6926961"/>
            <a:ext cx="5981704" cy="1454244"/>
          </a:xfrm>
          <a:prstGeom prst="rect">
            <a:avLst/>
          </a:prstGeom>
          <a:noFill/>
        </p:spPr>
        <p:txBody>
          <a:bodyPr wrap="square" rtlCol="0">
            <a:spAutoFit/>
          </a:bodyPr>
          <a:lstStyle/>
          <a:p>
            <a:pPr>
              <a:lnSpc>
                <a:spcPts val="3600"/>
              </a:lnSpc>
            </a:pPr>
            <a:r>
              <a:rPr lang="en-US" sz="2400" spc="-20" dirty="0">
                <a:latin typeface="Poppins" panose="00000500000000000000" pitchFamily="2" charset="0"/>
                <a:cs typeface="Poppins" panose="00000500000000000000" pitchFamily="2" charset="0"/>
              </a:rPr>
              <a:t>Term through 2025</a:t>
            </a:r>
          </a:p>
          <a:p>
            <a:pPr>
              <a:lnSpc>
                <a:spcPts val="3600"/>
              </a:lnSpc>
            </a:pPr>
            <a:r>
              <a:rPr lang="en-US" sz="2400" spc="-20" dirty="0">
                <a:latin typeface="Poppins" panose="00000500000000000000" pitchFamily="2" charset="0"/>
                <a:cs typeface="Poppins" panose="00000500000000000000" pitchFamily="2" charset="0"/>
              </a:rPr>
              <a:t>Member of First Church UCC</a:t>
            </a:r>
          </a:p>
          <a:p>
            <a:pPr>
              <a:lnSpc>
                <a:spcPts val="3600"/>
              </a:lnSpc>
            </a:pPr>
            <a:r>
              <a:rPr lang="en-US" sz="2400" spc="-20" dirty="0">
                <a:latin typeface="Poppins" panose="00000500000000000000" pitchFamily="2" charset="0"/>
                <a:cs typeface="Poppins" panose="00000500000000000000" pitchFamily="2" charset="0"/>
              </a:rPr>
              <a:t>Current Moderator-elect</a:t>
            </a:r>
          </a:p>
        </p:txBody>
      </p:sp>
      <p:sp>
        <p:nvSpPr>
          <p:cNvPr id="211" name="TextBox 210">
            <a:extLst>
              <a:ext uri="{FF2B5EF4-FFF2-40B4-BE49-F238E27FC236}">
                <a16:creationId xmlns:a16="http://schemas.microsoft.com/office/drawing/2014/main" id="{0CF5F0CF-F80C-47F1-8F02-6F1C0E5B1CD3}"/>
              </a:ext>
            </a:extLst>
          </p:cNvPr>
          <p:cNvSpPr txBox="1"/>
          <p:nvPr/>
        </p:nvSpPr>
        <p:spPr>
          <a:xfrm>
            <a:off x="12804711" y="6397960"/>
            <a:ext cx="1480340" cy="1281120"/>
          </a:xfrm>
          <a:prstGeom prst="rect">
            <a:avLst/>
          </a:prstGeom>
          <a:noFill/>
        </p:spPr>
        <p:txBody>
          <a:bodyPr wrap="square" rtlCol="0" anchor="b">
            <a:spAutoFit/>
          </a:bodyPr>
          <a:lstStyle>
            <a:defPPr>
              <a:defRPr lang="en-US"/>
            </a:defPPr>
            <a:lvl1pPr algn="ctr">
              <a:lnSpc>
                <a:spcPts val="9400"/>
              </a:lnSpc>
              <a:defRPr sz="7400" b="1" spc="-290">
                <a:solidFill>
                  <a:srgbClr val="111340"/>
                </a:solidFill>
                <a:latin typeface="Poppins" panose="00000500000000000000" pitchFamily="2" charset="0"/>
                <a:cs typeface="Poppins" panose="00000500000000000000" pitchFamily="2" charset="0"/>
              </a:defRPr>
            </a:lvl1pPr>
          </a:lstStyle>
          <a:p>
            <a:r>
              <a:rPr lang="en-US" dirty="0">
                <a:solidFill>
                  <a:schemeClr val="accent3"/>
                </a:solidFill>
              </a:rPr>
              <a:t>Hi</a:t>
            </a:r>
          </a:p>
        </p:txBody>
      </p:sp>
      <p:pic>
        <p:nvPicPr>
          <p:cNvPr id="3" name="Picture Placeholder 2" descr="A person in a purple suit&#10;&#10;Description automatically generated">
            <a:extLst>
              <a:ext uri="{FF2B5EF4-FFF2-40B4-BE49-F238E27FC236}">
                <a16:creationId xmlns:a16="http://schemas.microsoft.com/office/drawing/2014/main" id="{33AC550F-98C8-D7FB-E9C3-496D1E60EB1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5573" b="5573"/>
          <a:stretch>
            <a:fillRect/>
          </a:stretch>
        </p:blipFill>
        <p:spPr/>
      </p:pic>
    </p:spTree>
    <p:extLst>
      <p:ext uri="{BB962C8B-B14F-4D97-AF65-F5344CB8AC3E}">
        <p14:creationId xmlns:p14="http://schemas.microsoft.com/office/powerpoint/2010/main" val="1468761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792BFE4E-6714-4759-B3A9-BD01430968D0}"/>
              </a:ext>
            </a:extLst>
          </p:cNvPr>
          <p:cNvSpPr/>
          <p:nvPr/>
        </p:nvSpPr>
        <p:spPr>
          <a:xfrm>
            <a:off x="2" y="0"/>
            <a:ext cx="24377641" cy="13711178"/>
          </a:xfrm>
          <a:custGeom>
            <a:avLst/>
            <a:gdLst/>
            <a:ahLst/>
            <a:cxnLst>
              <a:cxn ang="3cd4">
                <a:pos x="hc" y="t"/>
              </a:cxn>
              <a:cxn ang="cd2">
                <a:pos x="l" y="vc"/>
              </a:cxn>
              <a:cxn ang="cd4">
                <a:pos x="hc" y="b"/>
              </a:cxn>
              <a:cxn ang="0">
                <a:pos x="r" y="vc"/>
              </a:cxn>
            </a:cxnLst>
            <a:rect l="l" t="t" r="r" b="b"/>
            <a:pathLst>
              <a:path w="19569" h="11007">
                <a:moveTo>
                  <a:pt x="0" y="11007"/>
                </a:moveTo>
                <a:lnTo>
                  <a:pt x="19569" y="11007"/>
                </a:lnTo>
                <a:lnTo>
                  <a:pt x="19569" y="0"/>
                </a:lnTo>
                <a:lnTo>
                  <a:pt x="0" y="0"/>
                </a:ln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262" name="Freeform: Shape 261">
            <a:extLst>
              <a:ext uri="{FF2B5EF4-FFF2-40B4-BE49-F238E27FC236}">
                <a16:creationId xmlns:a16="http://schemas.microsoft.com/office/drawing/2014/main" id="{18799881-26CC-4AA2-86BD-31F140E47288}"/>
              </a:ext>
            </a:extLst>
          </p:cNvPr>
          <p:cNvSpPr/>
          <p:nvPr/>
        </p:nvSpPr>
        <p:spPr>
          <a:xfrm>
            <a:off x="338857" y="1430088"/>
            <a:ext cx="11674310" cy="12125282"/>
          </a:xfrm>
          <a:custGeom>
            <a:avLst/>
            <a:gdLst>
              <a:gd name="connsiteX0" fmla="*/ 2027528 w 11674310"/>
              <a:gd name="connsiteY0" fmla="*/ 4852190 h 12125282"/>
              <a:gd name="connsiteX1" fmla="*/ 1155931 w 11674310"/>
              <a:gd name="connsiteY1" fmla="*/ 5723785 h 12125282"/>
              <a:gd name="connsiteX2" fmla="*/ 2027528 w 11674310"/>
              <a:gd name="connsiteY2" fmla="*/ 6595381 h 12125282"/>
              <a:gd name="connsiteX3" fmla="*/ 2899123 w 11674310"/>
              <a:gd name="connsiteY3" fmla="*/ 5723785 h 12125282"/>
              <a:gd name="connsiteX4" fmla="*/ 2027528 w 11674310"/>
              <a:gd name="connsiteY4" fmla="*/ 4852190 h 12125282"/>
              <a:gd name="connsiteX5" fmla="*/ 2027528 w 11674310"/>
              <a:gd name="connsiteY5" fmla="*/ 4535925 h 12125282"/>
              <a:gd name="connsiteX6" fmla="*/ 3216634 w 11674310"/>
              <a:gd name="connsiteY6" fmla="*/ 5723785 h 12125282"/>
              <a:gd name="connsiteX7" fmla="*/ 2027528 w 11674310"/>
              <a:gd name="connsiteY7" fmla="*/ 6911645 h 12125282"/>
              <a:gd name="connsiteX8" fmla="*/ 838421 w 11674310"/>
              <a:gd name="connsiteY8" fmla="*/ 5723785 h 12125282"/>
              <a:gd name="connsiteX9" fmla="*/ 2027528 w 11674310"/>
              <a:gd name="connsiteY9" fmla="*/ 4535925 h 12125282"/>
              <a:gd name="connsiteX10" fmla="*/ 9645541 w 11674310"/>
              <a:gd name="connsiteY10" fmla="*/ 4006297 h 12125282"/>
              <a:gd name="connsiteX11" fmla="*/ 8775190 w 11674310"/>
              <a:gd name="connsiteY11" fmla="*/ 4877893 h 12125282"/>
              <a:gd name="connsiteX12" fmla="*/ 9645541 w 11674310"/>
              <a:gd name="connsiteY12" fmla="*/ 5749489 h 12125282"/>
              <a:gd name="connsiteX13" fmla="*/ 10518382 w 11674310"/>
              <a:gd name="connsiteY13" fmla="*/ 4877893 h 12125282"/>
              <a:gd name="connsiteX14" fmla="*/ 9645541 w 11674310"/>
              <a:gd name="connsiteY14" fmla="*/ 4006297 h 12125282"/>
              <a:gd name="connsiteX15" fmla="*/ 9645541 w 11674310"/>
              <a:gd name="connsiteY15" fmla="*/ 3688787 h 12125282"/>
              <a:gd name="connsiteX16" fmla="*/ 10834647 w 11674310"/>
              <a:gd name="connsiteY16" fmla="*/ 4877893 h 12125282"/>
              <a:gd name="connsiteX17" fmla="*/ 9645541 w 11674310"/>
              <a:gd name="connsiteY17" fmla="*/ 6066999 h 12125282"/>
              <a:gd name="connsiteX18" fmla="*/ 8456435 w 11674310"/>
              <a:gd name="connsiteY18" fmla="*/ 4877893 h 12125282"/>
              <a:gd name="connsiteX19" fmla="*/ 9645541 w 11674310"/>
              <a:gd name="connsiteY19" fmla="*/ 3688787 h 12125282"/>
              <a:gd name="connsiteX20" fmla="*/ 8618710 w 11674310"/>
              <a:gd name="connsiteY20" fmla="*/ 1946972 h 12125282"/>
              <a:gd name="connsiteX21" fmla="*/ 8618710 w 11674310"/>
              <a:gd name="connsiteY21" fmla="*/ 2516240 h 12125282"/>
              <a:gd name="connsiteX22" fmla="*/ 9798349 w 11674310"/>
              <a:gd name="connsiteY22" fmla="*/ 1946972 h 12125282"/>
              <a:gd name="connsiteX23" fmla="*/ 6006565 w 11674310"/>
              <a:gd name="connsiteY23" fmla="*/ 984074 h 12125282"/>
              <a:gd name="connsiteX24" fmla="*/ 5828436 w 11674310"/>
              <a:gd name="connsiteY24" fmla="*/ 1052586 h 12125282"/>
              <a:gd name="connsiteX25" fmla="*/ 5739994 w 11674310"/>
              <a:gd name="connsiteY25" fmla="*/ 1251892 h 12125282"/>
              <a:gd name="connsiteX26" fmla="*/ 5739994 w 11674310"/>
              <a:gd name="connsiteY26" fmla="*/ 1925795 h 12125282"/>
              <a:gd name="connsiteX27" fmla="*/ 5847121 w 11674310"/>
              <a:gd name="connsiteY27" fmla="*/ 2164963 h 12125282"/>
              <a:gd name="connsiteX28" fmla="*/ 6098744 w 11674310"/>
              <a:gd name="connsiteY28" fmla="*/ 2244685 h 12125282"/>
              <a:gd name="connsiteX29" fmla="*/ 8064392 w 11674310"/>
              <a:gd name="connsiteY29" fmla="*/ 2012992 h 12125282"/>
              <a:gd name="connsiteX30" fmla="*/ 8302313 w 11674310"/>
              <a:gd name="connsiteY30" fmla="*/ 1746420 h 12125282"/>
              <a:gd name="connsiteX31" fmla="*/ 8302313 w 11674310"/>
              <a:gd name="connsiteY31" fmla="*/ 1629327 h 12125282"/>
              <a:gd name="connsiteX32" fmla="*/ 8302313 w 11674310"/>
              <a:gd name="connsiteY32" fmla="*/ 1489813 h 12125282"/>
              <a:gd name="connsiteX33" fmla="*/ 8064392 w 11674310"/>
              <a:gd name="connsiteY33" fmla="*/ 1224487 h 12125282"/>
              <a:gd name="connsiteX34" fmla="*/ 6037706 w 11674310"/>
              <a:gd name="connsiteY34" fmla="*/ 986566 h 12125282"/>
              <a:gd name="connsiteX35" fmla="*/ 6006565 w 11674310"/>
              <a:gd name="connsiteY35" fmla="*/ 984074 h 12125282"/>
              <a:gd name="connsiteX36" fmla="*/ 5583041 w 11674310"/>
              <a:gd name="connsiteY36" fmla="*/ 0 h 12125282"/>
              <a:gd name="connsiteX37" fmla="*/ 5896947 w 11674310"/>
              <a:gd name="connsiteY37" fmla="*/ 313907 h 12125282"/>
              <a:gd name="connsiteX38" fmla="*/ 5739994 w 11674310"/>
              <a:gd name="connsiteY38" fmla="*/ 584216 h 12125282"/>
              <a:gd name="connsiteX39" fmla="*/ 5739994 w 11674310"/>
              <a:gd name="connsiteY39" fmla="*/ 732450 h 12125282"/>
              <a:gd name="connsiteX40" fmla="*/ 6075076 w 11674310"/>
              <a:gd name="connsiteY40" fmla="*/ 671413 h 12125282"/>
              <a:gd name="connsiteX41" fmla="*/ 8101762 w 11674310"/>
              <a:gd name="connsiteY41" fmla="*/ 909334 h 12125282"/>
              <a:gd name="connsiteX42" fmla="*/ 8618710 w 11674310"/>
              <a:gd name="connsiteY42" fmla="*/ 1489813 h 12125282"/>
              <a:gd name="connsiteX43" fmla="*/ 8618710 w 11674310"/>
              <a:gd name="connsiteY43" fmla="*/ 1629327 h 12125282"/>
              <a:gd name="connsiteX44" fmla="*/ 10107272 w 11674310"/>
              <a:gd name="connsiteY44" fmla="*/ 1629327 h 12125282"/>
              <a:gd name="connsiteX45" fmla="*/ 10347684 w 11674310"/>
              <a:gd name="connsiteY45" fmla="*/ 1821160 h 12125282"/>
              <a:gd name="connsiteX46" fmla="*/ 10214398 w 11674310"/>
              <a:gd name="connsiteY46" fmla="*/ 2097697 h 12125282"/>
              <a:gd name="connsiteX47" fmla="*/ 8705906 w 11674310"/>
              <a:gd name="connsiteY47" fmla="*/ 2826409 h 12125282"/>
              <a:gd name="connsiteX48" fmla="*/ 8582586 w 11674310"/>
              <a:gd name="connsiteY48" fmla="*/ 2855059 h 12125282"/>
              <a:gd name="connsiteX49" fmla="*/ 8433107 w 11674310"/>
              <a:gd name="connsiteY49" fmla="*/ 2811461 h 12125282"/>
              <a:gd name="connsiteX50" fmla="*/ 8302313 w 11674310"/>
              <a:gd name="connsiteY50" fmla="*/ 2572294 h 12125282"/>
              <a:gd name="connsiteX51" fmla="*/ 8302313 w 11674310"/>
              <a:gd name="connsiteY51" fmla="*/ 2267107 h 12125282"/>
              <a:gd name="connsiteX52" fmla="*/ 8101762 w 11674310"/>
              <a:gd name="connsiteY52" fmla="*/ 2328144 h 12125282"/>
              <a:gd name="connsiteX53" fmla="*/ 6134868 w 11674310"/>
              <a:gd name="connsiteY53" fmla="*/ 2558592 h 12125282"/>
              <a:gd name="connsiteX54" fmla="*/ 6061374 w 11674310"/>
              <a:gd name="connsiteY54" fmla="*/ 2563574 h 12125282"/>
              <a:gd name="connsiteX55" fmla="*/ 5739994 w 11674310"/>
              <a:gd name="connsiteY55" fmla="*/ 2476378 h 12125282"/>
              <a:gd name="connsiteX56" fmla="*/ 5739994 w 11674310"/>
              <a:gd name="connsiteY56" fmla="*/ 3739480 h 12125282"/>
              <a:gd name="connsiteX57" fmla="*/ 5774872 w 11674310"/>
              <a:gd name="connsiteY57" fmla="*/ 3739480 h 12125282"/>
              <a:gd name="connsiteX58" fmla="*/ 6269399 w 11674310"/>
              <a:gd name="connsiteY58" fmla="*/ 3986121 h 12125282"/>
              <a:gd name="connsiteX59" fmla="*/ 8259961 w 11674310"/>
              <a:gd name="connsiteY59" fmla="*/ 6218349 h 12125282"/>
              <a:gd name="connsiteX60" fmla="*/ 8587569 w 11674310"/>
              <a:gd name="connsiteY60" fmla="*/ 6365337 h 12125282"/>
              <a:gd name="connsiteX61" fmla="*/ 9898001 w 11674310"/>
              <a:gd name="connsiteY61" fmla="*/ 6364092 h 12125282"/>
              <a:gd name="connsiteX62" fmla="*/ 9904229 w 11674310"/>
              <a:gd name="connsiteY62" fmla="*/ 6364092 h 12125282"/>
              <a:gd name="connsiteX63" fmla="*/ 10382562 w 11674310"/>
              <a:gd name="connsiteY63" fmla="*/ 6471219 h 12125282"/>
              <a:gd name="connsiteX64" fmla="*/ 11212171 w 11674310"/>
              <a:gd name="connsiteY64" fmla="*/ 6859865 h 12125282"/>
              <a:gd name="connsiteX65" fmla="*/ 11674310 w 11674310"/>
              <a:gd name="connsiteY65" fmla="*/ 7586086 h 12125282"/>
              <a:gd name="connsiteX66" fmla="*/ 11674310 w 11674310"/>
              <a:gd name="connsiteY66" fmla="*/ 9386069 h 12125282"/>
              <a:gd name="connsiteX67" fmla="*/ 11356667 w 11674310"/>
              <a:gd name="connsiteY67" fmla="*/ 9896791 h 12125282"/>
              <a:gd name="connsiteX68" fmla="*/ 10994181 w 11674310"/>
              <a:gd name="connsiteY68" fmla="*/ 10074921 h 12125282"/>
              <a:gd name="connsiteX69" fmla="*/ 10994181 w 11674310"/>
              <a:gd name="connsiteY69" fmla="*/ 10782457 h 12125282"/>
              <a:gd name="connsiteX70" fmla="*/ 10834736 w 11674310"/>
              <a:gd name="connsiteY70" fmla="*/ 10941902 h 12125282"/>
              <a:gd name="connsiteX71" fmla="*/ 10676538 w 11674310"/>
              <a:gd name="connsiteY71" fmla="*/ 10782457 h 12125282"/>
              <a:gd name="connsiteX72" fmla="*/ 10676538 w 11674310"/>
              <a:gd name="connsiteY72" fmla="*/ 7800340 h 12125282"/>
              <a:gd name="connsiteX73" fmla="*/ 10834736 w 11674310"/>
              <a:gd name="connsiteY73" fmla="*/ 7640896 h 12125282"/>
              <a:gd name="connsiteX74" fmla="*/ 10994181 w 11674310"/>
              <a:gd name="connsiteY74" fmla="*/ 7800340 h 12125282"/>
              <a:gd name="connsiteX75" fmla="*/ 10994181 w 11674310"/>
              <a:gd name="connsiteY75" fmla="*/ 9721153 h 12125282"/>
              <a:gd name="connsiteX76" fmla="*/ 11215908 w 11674310"/>
              <a:gd name="connsiteY76" fmla="*/ 9611534 h 12125282"/>
              <a:gd name="connsiteX77" fmla="*/ 11356667 w 11674310"/>
              <a:gd name="connsiteY77" fmla="*/ 9386069 h 12125282"/>
              <a:gd name="connsiteX78" fmla="*/ 11356667 w 11674310"/>
              <a:gd name="connsiteY78" fmla="*/ 7586086 h 12125282"/>
              <a:gd name="connsiteX79" fmla="*/ 11076394 w 11674310"/>
              <a:gd name="connsiteY79" fmla="*/ 7146368 h 12125282"/>
              <a:gd name="connsiteX80" fmla="*/ 10248031 w 11674310"/>
              <a:gd name="connsiteY80" fmla="*/ 6758967 h 12125282"/>
              <a:gd name="connsiteX81" fmla="*/ 9899247 w 11674310"/>
              <a:gd name="connsiteY81" fmla="*/ 6681736 h 12125282"/>
              <a:gd name="connsiteX82" fmla="*/ 8587569 w 11674310"/>
              <a:gd name="connsiteY82" fmla="*/ 6681736 h 12125282"/>
              <a:gd name="connsiteX83" fmla="*/ 8023286 w 11674310"/>
              <a:gd name="connsiteY83" fmla="*/ 6428866 h 12125282"/>
              <a:gd name="connsiteX84" fmla="*/ 6027741 w 11674310"/>
              <a:gd name="connsiteY84" fmla="*/ 4190410 h 12125282"/>
              <a:gd name="connsiteX85" fmla="*/ 5762416 w 11674310"/>
              <a:gd name="connsiteY85" fmla="*/ 4055878 h 12125282"/>
              <a:gd name="connsiteX86" fmla="*/ 5515775 w 11674310"/>
              <a:gd name="connsiteY86" fmla="*/ 4164251 h 12125282"/>
              <a:gd name="connsiteX87" fmla="*/ 5664009 w 11674310"/>
              <a:gd name="connsiteY87" fmla="*/ 4925352 h 12125282"/>
              <a:gd name="connsiteX88" fmla="*/ 7866333 w 11674310"/>
              <a:gd name="connsiteY88" fmla="*/ 7402974 h 12125282"/>
              <a:gd name="connsiteX89" fmla="*/ 8110481 w 11674310"/>
              <a:gd name="connsiteY89" fmla="*/ 8044490 h 12125282"/>
              <a:gd name="connsiteX90" fmla="*/ 8109236 w 11674310"/>
              <a:gd name="connsiteY90" fmla="*/ 9940389 h 12125282"/>
              <a:gd name="connsiteX91" fmla="*/ 7951037 w 11674310"/>
              <a:gd name="connsiteY91" fmla="*/ 10099834 h 12125282"/>
              <a:gd name="connsiteX92" fmla="*/ 7791593 w 11674310"/>
              <a:gd name="connsiteY92" fmla="*/ 9940389 h 12125282"/>
              <a:gd name="connsiteX93" fmla="*/ 7794085 w 11674310"/>
              <a:gd name="connsiteY93" fmla="*/ 8044490 h 12125282"/>
              <a:gd name="connsiteX94" fmla="*/ 7629658 w 11674310"/>
              <a:gd name="connsiteY94" fmla="*/ 7613491 h 12125282"/>
              <a:gd name="connsiteX95" fmla="*/ 5739994 w 11674310"/>
              <a:gd name="connsiteY95" fmla="*/ 5488391 h 12125282"/>
              <a:gd name="connsiteX96" fmla="*/ 5739994 w 11674310"/>
              <a:gd name="connsiteY96" fmla="*/ 6818759 h 12125282"/>
              <a:gd name="connsiteX97" fmla="*/ 6190922 w 11674310"/>
              <a:gd name="connsiteY97" fmla="*/ 6964501 h 12125282"/>
              <a:gd name="connsiteX98" fmla="*/ 6218327 w 11674310"/>
              <a:gd name="connsiteY98" fmla="*/ 8149126 h 12125282"/>
              <a:gd name="connsiteX99" fmla="*/ 5739994 w 11674310"/>
              <a:gd name="connsiteY99" fmla="*/ 8891541 h 12125282"/>
              <a:gd name="connsiteX100" fmla="*/ 5739994 w 11674310"/>
              <a:gd name="connsiteY100" fmla="*/ 11967083 h 12125282"/>
              <a:gd name="connsiteX101" fmla="*/ 5580550 w 11674310"/>
              <a:gd name="connsiteY101" fmla="*/ 12125282 h 12125282"/>
              <a:gd name="connsiteX102" fmla="*/ 5422351 w 11674310"/>
              <a:gd name="connsiteY102" fmla="*/ 11967083 h 12125282"/>
              <a:gd name="connsiteX103" fmla="*/ 5422351 w 11674310"/>
              <a:gd name="connsiteY103" fmla="*/ 9313821 h 12125282"/>
              <a:gd name="connsiteX104" fmla="*/ 4686167 w 11674310"/>
              <a:gd name="connsiteY104" fmla="*/ 9596586 h 12125282"/>
              <a:gd name="connsiteX105" fmla="*/ 4273854 w 11674310"/>
              <a:gd name="connsiteY105" fmla="*/ 9518110 h 12125282"/>
              <a:gd name="connsiteX106" fmla="*/ 3881472 w 11674310"/>
              <a:gd name="connsiteY106" fmla="*/ 9346208 h 12125282"/>
              <a:gd name="connsiteX107" fmla="*/ 3881472 w 11674310"/>
              <a:gd name="connsiteY107" fmla="*/ 10787440 h 12125282"/>
              <a:gd name="connsiteX108" fmla="*/ 3723273 w 11674310"/>
              <a:gd name="connsiteY108" fmla="*/ 10945639 h 12125282"/>
              <a:gd name="connsiteX109" fmla="*/ 3563829 w 11674310"/>
              <a:gd name="connsiteY109" fmla="*/ 10787440 h 12125282"/>
              <a:gd name="connsiteX110" fmla="*/ 3563829 w 11674310"/>
              <a:gd name="connsiteY110" fmla="*/ 9209185 h 12125282"/>
              <a:gd name="connsiteX111" fmla="*/ 2856295 w 11674310"/>
              <a:gd name="connsiteY111" fmla="*/ 8902752 h 12125282"/>
              <a:gd name="connsiteX112" fmla="*/ 2774082 w 11674310"/>
              <a:gd name="connsiteY112" fmla="*/ 8694727 h 12125282"/>
              <a:gd name="connsiteX113" fmla="*/ 2982106 w 11674310"/>
              <a:gd name="connsiteY113" fmla="*/ 8611267 h 12125282"/>
              <a:gd name="connsiteX114" fmla="*/ 3783065 w 11674310"/>
              <a:gd name="connsiteY114" fmla="*/ 8958807 h 12125282"/>
              <a:gd name="connsiteX115" fmla="*/ 3785556 w 11674310"/>
              <a:gd name="connsiteY115" fmla="*/ 8960053 h 12125282"/>
              <a:gd name="connsiteX116" fmla="*/ 4395929 w 11674310"/>
              <a:gd name="connsiteY116" fmla="*/ 9224133 h 12125282"/>
              <a:gd name="connsiteX117" fmla="*/ 4686167 w 11674310"/>
              <a:gd name="connsiteY117" fmla="*/ 9280188 h 12125282"/>
              <a:gd name="connsiteX118" fmla="*/ 5358822 w 11674310"/>
              <a:gd name="connsiteY118" fmla="*/ 8896524 h 12125282"/>
              <a:gd name="connsiteX119" fmla="*/ 5434808 w 11674310"/>
              <a:gd name="connsiteY119" fmla="*/ 8780677 h 12125282"/>
              <a:gd name="connsiteX120" fmla="*/ 5463458 w 11674310"/>
              <a:gd name="connsiteY120" fmla="*/ 8734588 h 12125282"/>
              <a:gd name="connsiteX121" fmla="*/ 5948019 w 11674310"/>
              <a:gd name="connsiteY121" fmla="*/ 7980962 h 12125282"/>
              <a:gd name="connsiteX122" fmla="*/ 5991617 w 11674310"/>
              <a:gd name="connsiteY122" fmla="*/ 7211142 h 12125282"/>
              <a:gd name="connsiteX123" fmla="*/ 5732520 w 11674310"/>
              <a:gd name="connsiteY123" fmla="*/ 7136402 h 12125282"/>
              <a:gd name="connsiteX124" fmla="*/ 5492108 w 11674310"/>
              <a:gd name="connsiteY124" fmla="*/ 7298338 h 12125282"/>
              <a:gd name="connsiteX125" fmla="*/ 4902911 w 11674310"/>
              <a:gd name="connsiteY125" fmla="*/ 8213900 h 12125282"/>
              <a:gd name="connsiteX126" fmla="*/ 4589006 w 11674310"/>
              <a:gd name="connsiteY126" fmla="*/ 8317290 h 12125282"/>
              <a:gd name="connsiteX127" fmla="*/ 4575303 w 11674310"/>
              <a:gd name="connsiteY127" fmla="*/ 8311062 h 12125282"/>
              <a:gd name="connsiteX128" fmla="*/ 3183903 w 11674310"/>
              <a:gd name="connsiteY128" fmla="*/ 7606017 h 12125282"/>
              <a:gd name="connsiteX129" fmla="*/ 2897402 w 11674310"/>
              <a:gd name="connsiteY129" fmla="*/ 7536260 h 12125282"/>
              <a:gd name="connsiteX130" fmla="*/ 1773818 w 11674310"/>
              <a:gd name="connsiteY130" fmla="*/ 7526295 h 12125282"/>
              <a:gd name="connsiteX131" fmla="*/ 1425033 w 11674310"/>
              <a:gd name="connsiteY131" fmla="*/ 7603526 h 12125282"/>
              <a:gd name="connsiteX132" fmla="*/ 596671 w 11674310"/>
              <a:gd name="connsiteY132" fmla="*/ 7992172 h 12125282"/>
              <a:gd name="connsiteX133" fmla="*/ 316398 w 11674310"/>
              <a:gd name="connsiteY133" fmla="*/ 8433137 h 12125282"/>
              <a:gd name="connsiteX134" fmla="*/ 316398 w 11674310"/>
              <a:gd name="connsiteY134" fmla="*/ 10231874 h 12125282"/>
              <a:gd name="connsiteX135" fmla="*/ 457157 w 11674310"/>
              <a:gd name="connsiteY135" fmla="*/ 10457339 h 12125282"/>
              <a:gd name="connsiteX136" fmla="*/ 680130 w 11674310"/>
              <a:gd name="connsiteY136" fmla="*/ 10566958 h 12125282"/>
              <a:gd name="connsiteX137" fmla="*/ 680130 w 11674310"/>
              <a:gd name="connsiteY137" fmla="*/ 8646146 h 12125282"/>
              <a:gd name="connsiteX138" fmla="*/ 838328 w 11674310"/>
              <a:gd name="connsiteY138" fmla="*/ 8487947 h 12125282"/>
              <a:gd name="connsiteX139" fmla="*/ 996527 w 11674310"/>
              <a:gd name="connsiteY139" fmla="*/ 8646146 h 12125282"/>
              <a:gd name="connsiteX140" fmla="*/ 996527 w 11674310"/>
              <a:gd name="connsiteY140" fmla="*/ 11629508 h 12125282"/>
              <a:gd name="connsiteX141" fmla="*/ 838328 w 11674310"/>
              <a:gd name="connsiteY141" fmla="*/ 11787707 h 12125282"/>
              <a:gd name="connsiteX142" fmla="*/ 680130 w 11674310"/>
              <a:gd name="connsiteY142" fmla="*/ 11629508 h 12125282"/>
              <a:gd name="connsiteX143" fmla="*/ 680130 w 11674310"/>
              <a:gd name="connsiteY143" fmla="*/ 10920726 h 12125282"/>
              <a:gd name="connsiteX144" fmla="*/ 316398 w 11674310"/>
              <a:gd name="connsiteY144" fmla="*/ 10741351 h 12125282"/>
              <a:gd name="connsiteX145" fmla="*/ 0 w 11674310"/>
              <a:gd name="connsiteY145" fmla="*/ 10231874 h 12125282"/>
              <a:gd name="connsiteX146" fmla="*/ 0 w 11674310"/>
              <a:gd name="connsiteY146" fmla="*/ 8433137 h 12125282"/>
              <a:gd name="connsiteX147" fmla="*/ 462140 w 11674310"/>
              <a:gd name="connsiteY147" fmla="*/ 7705670 h 12125282"/>
              <a:gd name="connsiteX148" fmla="*/ 1290502 w 11674310"/>
              <a:gd name="connsiteY148" fmla="*/ 7315778 h 12125282"/>
              <a:gd name="connsiteX149" fmla="*/ 1776309 w 11674310"/>
              <a:gd name="connsiteY149" fmla="*/ 7208651 h 12125282"/>
              <a:gd name="connsiteX150" fmla="*/ 2901139 w 11674310"/>
              <a:gd name="connsiteY150" fmla="*/ 7219862 h 12125282"/>
              <a:gd name="connsiteX151" fmla="*/ 3328400 w 11674310"/>
              <a:gd name="connsiteY151" fmla="*/ 7323252 h 12125282"/>
              <a:gd name="connsiteX152" fmla="*/ 4663745 w 11674310"/>
              <a:gd name="connsiteY152" fmla="*/ 7999646 h 12125282"/>
              <a:gd name="connsiteX153" fmla="*/ 5223046 w 11674310"/>
              <a:gd name="connsiteY153" fmla="*/ 7130174 h 12125282"/>
              <a:gd name="connsiteX154" fmla="*/ 5422351 w 11674310"/>
              <a:gd name="connsiteY154" fmla="*/ 6927131 h 12125282"/>
              <a:gd name="connsiteX155" fmla="*/ 5422351 w 11674310"/>
              <a:gd name="connsiteY155" fmla="*/ 5130885 h 12125282"/>
              <a:gd name="connsiteX156" fmla="*/ 5421105 w 11674310"/>
              <a:gd name="connsiteY156" fmla="*/ 5129640 h 12125282"/>
              <a:gd name="connsiteX157" fmla="*/ 5285329 w 11674310"/>
              <a:gd name="connsiteY157" fmla="*/ 3947506 h 12125282"/>
              <a:gd name="connsiteX158" fmla="*/ 5422351 w 11674310"/>
              <a:gd name="connsiteY158" fmla="*/ 3834150 h 12125282"/>
              <a:gd name="connsiteX159" fmla="*/ 5422351 w 11674310"/>
              <a:gd name="connsiteY159" fmla="*/ 1925795 h 12125282"/>
              <a:gd name="connsiteX160" fmla="*/ 5422351 w 11674310"/>
              <a:gd name="connsiteY160" fmla="*/ 1251892 h 12125282"/>
              <a:gd name="connsiteX161" fmla="*/ 5422351 w 11674310"/>
              <a:gd name="connsiteY161" fmla="*/ 581725 h 12125282"/>
              <a:gd name="connsiteX162" fmla="*/ 5269135 w 11674310"/>
              <a:gd name="connsiteY162" fmla="*/ 313907 h 12125282"/>
              <a:gd name="connsiteX163" fmla="*/ 5583041 w 11674310"/>
              <a:gd name="connsiteY163" fmla="*/ 0 h 1212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11674310" h="12125282">
                <a:moveTo>
                  <a:pt x="2027528" y="4852190"/>
                </a:moveTo>
                <a:cubicBezTo>
                  <a:pt x="1546904" y="4852190"/>
                  <a:pt x="1155931" y="5243163"/>
                  <a:pt x="1155931" y="5723785"/>
                </a:cubicBezTo>
                <a:cubicBezTo>
                  <a:pt x="1155931" y="6204408"/>
                  <a:pt x="1546904" y="6595381"/>
                  <a:pt x="2027528" y="6595381"/>
                </a:cubicBezTo>
                <a:cubicBezTo>
                  <a:pt x="2508151" y="6595381"/>
                  <a:pt x="2899123" y="6204408"/>
                  <a:pt x="2899123" y="5723785"/>
                </a:cubicBezTo>
                <a:cubicBezTo>
                  <a:pt x="2899123" y="5243163"/>
                  <a:pt x="2508151" y="4852190"/>
                  <a:pt x="2027528" y="4852190"/>
                </a:cubicBezTo>
                <a:close/>
                <a:moveTo>
                  <a:pt x="2027528" y="4535925"/>
                </a:moveTo>
                <a:cubicBezTo>
                  <a:pt x="2682469" y="4535925"/>
                  <a:pt x="3216634" y="5068844"/>
                  <a:pt x="3216634" y="5723785"/>
                </a:cubicBezTo>
                <a:cubicBezTo>
                  <a:pt x="3216634" y="6378727"/>
                  <a:pt x="2682469" y="6911645"/>
                  <a:pt x="2027528" y="6911645"/>
                </a:cubicBezTo>
                <a:cubicBezTo>
                  <a:pt x="1372585" y="6911645"/>
                  <a:pt x="838421" y="6378727"/>
                  <a:pt x="838421" y="5723785"/>
                </a:cubicBezTo>
                <a:cubicBezTo>
                  <a:pt x="838421" y="5068844"/>
                  <a:pt x="1372585" y="4535925"/>
                  <a:pt x="2027528" y="4535925"/>
                </a:cubicBezTo>
                <a:close/>
                <a:moveTo>
                  <a:pt x="9645541" y="4006297"/>
                </a:moveTo>
                <a:cubicBezTo>
                  <a:pt x="9164918" y="4006297"/>
                  <a:pt x="8775190" y="4397270"/>
                  <a:pt x="8775190" y="4877893"/>
                </a:cubicBezTo>
                <a:cubicBezTo>
                  <a:pt x="8775190" y="5358516"/>
                  <a:pt x="9164918" y="5749489"/>
                  <a:pt x="9645541" y="5749489"/>
                </a:cubicBezTo>
                <a:cubicBezTo>
                  <a:pt x="10126164" y="5749489"/>
                  <a:pt x="10518382" y="5358516"/>
                  <a:pt x="10518382" y="4877893"/>
                </a:cubicBezTo>
                <a:cubicBezTo>
                  <a:pt x="10518382" y="4397270"/>
                  <a:pt x="10126164" y="4006297"/>
                  <a:pt x="9645541" y="4006297"/>
                </a:cubicBezTo>
                <a:close/>
                <a:moveTo>
                  <a:pt x="9645541" y="3688787"/>
                </a:moveTo>
                <a:cubicBezTo>
                  <a:pt x="10301728" y="3688787"/>
                  <a:pt x="10834647" y="4221706"/>
                  <a:pt x="10834647" y="4877893"/>
                </a:cubicBezTo>
                <a:cubicBezTo>
                  <a:pt x="10834647" y="5532835"/>
                  <a:pt x="10301728" y="6066999"/>
                  <a:pt x="9645541" y="6066999"/>
                </a:cubicBezTo>
                <a:cubicBezTo>
                  <a:pt x="8990599" y="6066999"/>
                  <a:pt x="8456435" y="5532835"/>
                  <a:pt x="8456435" y="4877893"/>
                </a:cubicBezTo>
                <a:cubicBezTo>
                  <a:pt x="8456435" y="4221706"/>
                  <a:pt x="8990599" y="3688787"/>
                  <a:pt x="9645541" y="3688787"/>
                </a:cubicBezTo>
                <a:close/>
                <a:moveTo>
                  <a:pt x="8618710" y="1946972"/>
                </a:moveTo>
                <a:lnTo>
                  <a:pt x="8618710" y="2516240"/>
                </a:lnTo>
                <a:lnTo>
                  <a:pt x="9798349" y="1946972"/>
                </a:lnTo>
                <a:close/>
                <a:moveTo>
                  <a:pt x="6006565" y="984074"/>
                </a:moveTo>
                <a:cubicBezTo>
                  <a:pt x="5940545" y="984074"/>
                  <a:pt x="5879508" y="1007742"/>
                  <a:pt x="5828436" y="1052586"/>
                </a:cubicBezTo>
                <a:cubicBezTo>
                  <a:pt x="5771135" y="1103658"/>
                  <a:pt x="5739994" y="1174661"/>
                  <a:pt x="5739994" y="1251892"/>
                </a:cubicBezTo>
                <a:lnTo>
                  <a:pt x="5739994" y="1925795"/>
                </a:lnTo>
                <a:cubicBezTo>
                  <a:pt x="5739994" y="2017974"/>
                  <a:pt x="5777364" y="2103925"/>
                  <a:pt x="5847121" y="2164963"/>
                </a:cubicBezTo>
                <a:cubicBezTo>
                  <a:pt x="5916877" y="2227246"/>
                  <a:pt x="6005319" y="2254650"/>
                  <a:pt x="6098744" y="2244685"/>
                </a:cubicBezTo>
                <a:lnTo>
                  <a:pt x="8064392" y="2012992"/>
                </a:lnTo>
                <a:cubicBezTo>
                  <a:pt x="8198923" y="1998043"/>
                  <a:pt x="8302313" y="1883443"/>
                  <a:pt x="8302313" y="1746420"/>
                </a:cubicBezTo>
                <a:lnTo>
                  <a:pt x="8302313" y="1629327"/>
                </a:lnTo>
                <a:lnTo>
                  <a:pt x="8302313" y="1489813"/>
                </a:lnTo>
                <a:cubicBezTo>
                  <a:pt x="8302313" y="1354036"/>
                  <a:pt x="8198923" y="1240681"/>
                  <a:pt x="8064392" y="1224487"/>
                </a:cubicBezTo>
                <a:lnTo>
                  <a:pt x="6037706" y="986566"/>
                </a:lnTo>
                <a:cubicBezTo>
                  <a:pt x="6027741" y="985320"/>
                  <a:pt x="6016530" y="984074"/>
                  <a:pt x="6006565" y="984074"/>
                </a:cubicBezTo>
                <a:close/>
                <a:moveTo>
                  <a:pt x="5583041" y="0"/>
                </a:moveTo>
                <a:cubicBezTo>
                  <a:pt x="5757433" y="0"/>
                  <a:pt x="5896947" y="140760"/>
                  <a:pt x="5896947" y="313907"/>
                </a:cubicBezTo>
                <a:cubicBezTo>
                  <a:pt x="5896947" y="429754"/>
                  <a:pt x="5833418" y="530653"/>
                  <a:pt x="5739994" y="584216"/>
                </a:cubicBezTo>
                <a:lnTo>
                  <a:pt x="5739994" y="732450"/>
                </a:lnTo>
                <a:cubicBezTo>
                  <a:pt x="5842138" y="680133"/>
                  <a:pt x="5957984" y="657710"/>
                  <a:pt x="6075076" y="671413"/>
                </a:cubicBezTo>
                <a:lnTo>
                  <a:pt x="8101762" y="909334"/>
                </a:lnTo>
                <a:cubicBezTo>
                  <a:pt x="8396983" y="944213"/>
                  <a:pt x="8618710" y="1194591"/>
                  <a:pt x="8618710" y="1489813"/>
                </a:cubicBezTo>
                <a:lnTo>
                  <a:pt x="8618710" y="1629327"/>
                </a:lnTo>
                <a:lnTo>
                  <a:pt x="10107272" y="1629327"/>
                </a:lnTo>
                <a:cubicBezTo>
                  <a:pt x="10223118" y="1629327"/>
                  <a:pt x="10321525" y="1707804"/>
                  <a:pt x="10347684" y="1821160"/>
                </a:cubicBezTo>
                <a:cubicBezTo>
                  <a:pt x="10372597" y="1933269"/>
                  <a:pt x="10317788" y="2046625"/>
                  <a:pt x="10214398" y="2097697"/>
                </a:cubicBezTo>
                <a:lnTo>
                  <a:pt x="8705906" y="2826409"/>
                </a:lnTo>
                <a:cubicBezTo>
                  <a:pt x="8666045" y="2845094"/>
                  <a:pt x="8624938" y="2855059"/>
                  <a:pt x="8582586" y="2855059"/>
                </a:cubicBezTo>
                <a:cubicBezTo>
                  <a:pt x="8531514" y="2855059"/>
                  <a:pt x="8479196" y="2840111"/>
                  <a:pt x="8433107" y="2811461"/>
                </a:cubicBezTo>
                <a:cubicBezTo>
                  <a:pt x="8350893" y="2759144"/>
                  <a:pt x="8302313" y="2670702"/>
                  <a:pt x="8302313" y="2572294"/>
                </a:cubicBezTo>
                <a:lnTo>
                  <a:pt x="8302313" y="2267107"/>
                </a:lnTo>
                <a:cubicBezTo>
                  <a:pt x="8240030" y="2298249"/>
                  <a:pt x="8174010" y="2319425"/>
                  <a:pt x="8101762" y="2328144"/>
                </a:cubicBezTo>
                <a:lnTo>
                  <a:pt x="6134868" y="2558592"/>
                </a:lnTo>
                <a:cubicBezTo>
                  <a:pt x="6109954" y="2562329"/>
                  <a:pt x="6085041" y="2563574"/>
                  <a:pt x="6061374" y="2563574"/>
                </a:cubicBezTo>
                <a:cubicBezTo>
                  <a:pt x="5948019" y="2563574"/>
                  <a:pt x="5837155" y="2533679"/>
                  <a:pt x="5739994" y="2476378"/>
                </a:cubicBezTo>
                <a:lnTo>
                  <a:pt x="5739994" y="3739480"/>
                </a:lnTo>
                <a:cubicBezTo>
                  <a:pt x="5751205" y="3739480"/>
                  <a:pt x="5763661" y="3739480"/>
                  <a:pt x="5774872" y="3739480"/>
                </a:cubicBezTo>
                <a:cubicBezTo>
                  <a:pt x="5965458" y="3746954"/>
                  <a:pt x="6154798" y="3841624"/>
                  <a:pt x="6269399" y="3986121"/>
                </a:cubicBezTo>
                <a:lnTo>
                  <a:pt x="8259961" y="6218349"/>
                </a:lnTo>
                <a:cubicBezTo>
                  <a:pt x="8342174" y="6310528"/>
                  <a:pt x="8461757" y="6365337"/>
                  <a:pt x="8587569" y="6365337"/>
                </a:cubicBezTo>
                <a:cubicBezTo>
                  <a:pt x="8978705" y="6365337"/>
                  <a:pt x="9682502" y="6365337"/>
                  <a:pt x="9898001" y="6364092"/>
                </a:cubicBezTo>
                <a:lnTo>
                  <a:pt x="9904229" y="6364092"/>
                </a:lnTo>
                <a:cubicBezTo>
                  <a:pt x="10069902" y="6364092"/>
                  <a:pt x="10231838" y="6400216"/>
                  <a:pt x="10382562" y="6471219"/>
                </a:cubicBezTo>
                <a:lnTo>
                  <a:pt x="11212171" y="6859865"/>
                </a:lnTo>
                <a:cubicBezTo>
                  <a:pt x="11492444" y="6990660"/>
                  <a:pt x="11674310" y="7275916"/>
                  <a:pt x="11674310" y="7586086"/>
                </a:cubicBezTo>
                <a:lnTo>
                  <a:pt x="11674310" y="9386069"/>
                </a:lnTo>
                <a:cubicBezTo>
                  <a:pt x="11674310" y="9604060"/>
                  <a:pt x="11552235" y="9799629"/>
                  <a:pt x="11356667" y="9896791"/>
                </a:cubicBezTo>
                <a:lnTo>
                  <a:pt x="10994181" y="10074921"/>
                </a:lnTo>
                <a:lnTo>
                  <a:pt x="10994181" y="10782457"/>
                </a:lnTo>
                <a:cubicBezTo>
                  <a:pt x="10994181" y="10870900"/>
                  <a:pt x="10923178" y="10941902"/>
                  <a:pt x="10834736" y="10941902"/>
                </a:cubicBezTo>
                <a:cubicBezTo>
                  <a:pt x="10747540" y="10941902"/>
                  <a:pt x="10676538" y="10870900"/>
                  <a:pt x="10676538" y="10782457"/>
                </a:cubicBezTo>
                <a:lnTo>
                  <a:pt x="10676538" y="7800340"/>
                </a:lnTo>
                <a:cubicBezTo>
                  <a:pt x="10676538" y="7713144"/>
                  <a:pt x="10747540" y="7640896"/>
                  <a:pt x="10834736" y="7640896"/>
                </a:cubicBezTo>
                <a:cubicBezTo>
                  <a:pt x="10923178" y="7640896"/>
                  <a:pt x="10994181" y="7713144"/>
                  <a:pt x="10994181" y="7800340"/>
                </a:cubicBezTo>
                <a:lnTo>
                  <a:pt x="10994181" y="9721153"/>
                </a:lnTo>
                <a:lnTo>
                  <a:pt x="11215908" y="9611534"/>
                </a:lnTo>
                <a:cubicBezTo>
                  <a:pt x="11303104" y="9567936"/>
                  <a:pt x="11356667" y="9481985"/>
                  <a:pt x="11356667" y="9386069"/>
                </a:cubicBezTo>
                <a:lnTo>
                  <a:pt x="11356667" y="7586086"/>
                </a:lnTo>
                <a:cubicBezTo>
                  <a:pt x="11356667" y="7399237"/>
                  <a:pt x="11247049" y="7226090"/>
                  <a:pt x="11076394" y="7146368"/>
                </a:cubicBezTo>
                <a:lnTo>
                  <a:pt x="10248031" y="6758967"/>
                </a:lnTo>
                <a:cubicBezTo>
                  <a:pt x="10137168" y="6706649"/>
                  <a:pt x="10020076" y="6680490"/>
                  <a:pt x="9899247" y="6681736"/>
                </a:cubicBezTo>
                <a:cubicBezTo>
                  <a:pt x="9683748" y="6682981"/>
                  <a:pt x="8978705" y="6682981"/>
                  <a:pt x="8587569" y="6681736"/>
                </a:cubicBezTo>
                <a:cubicBezTo>
                  <a:pt x="8372069" y="6681736"/>
                  <a:pt x="8166536" y="6589557"/>
                  <a:pt x="8023286" y="6428866"/>
                </a:cubicBezTo>
                <a:lnTo>
                  <a:pt x="6027741" y="4190410"/>
                </a:lnTo>
                <a:cubicBezTo>
                  <a:pt x="5972932" y="4123144"/>
                  <a:pt x="5874525" y="4060861"/>
                  <a:pt x="5762416" y="4055878"/>
                </a:cubicBezTo>
                <a:cubicBezTo>
                  <a:pt x="5670237" y="4052141"/>
                  <a:pt x="5586778" y="4088266"/>
                  <a:pt x="5515775" y="4164251"/>
                </a:cubicBezTo>
                <a:cubicBezTo>
                  <a:pt x="5279100" y="4415875"/>
                  <a:pt x="5596743" y="4843137"/>
                  <a:pt x="5664009" y="4925352"/>
                </a:cubicBezTo>
                <a:lnTo>
                  <a:pt x="7866333" y="7402974"/>
                </a:lnTo>
                <a:cubicBezTo>
                  <a:pt x="8024531" y="7579858"/>
                  <a:pt x="8110481" y="7807814"/>
                  <a:pt x="8110481" y="8044490"/>
                </a:cubicBezTo>
                <a:lnTo>
                  <a:pt x="8109236" y="9940389"/>
                </a:lnTo>
                <a:cubicBezTo>
                  <a:pt x="8109236" y="10028831"/>
                  <a:pt x="8038234" y="10099834"/>
                  <a:pt x="7951037" y="10099834"/>
                </a:cubicBezTo>
                <a:cubicBezTo>
                  <a:pt x="7862596" y="10099834"/>
                  <a:pt x="7791593" y="10028831"/>
                  <a:pt x="7791593" y="9940389"/>
                </a:cubicBezTo>
                <a:lnTo>
                  <a:pt x="7794085" y="8044490"/>
                </a:lnTo>
                <a:cubicBezTo>
                  <a:pt x="7794085" y="7886292"/>
                  <a:pt x="7735539" y="7733075"/>
                  <a:pt x="7629658" y="7613491"/>
                </a:cubicBezTo>
                <a:lnTo>
                  <a:pt x="5739994" y="5488391"/>
                </a:lnTo>
                <a:lnTo>
                  <a:pt x="5739994" y="6818759"/>
                </a:lnTo>
                <a:cubicBezTo>
                  <a:pt x="5900684" y="6806302"/>
                  <a:pt x="6058882" y="6856128"/>
                  <a:pt x="6190922" y="6964501"/>
                </a:cubicBezTo>
                <a:cubicBezTo>
                  <a:pt x="6555900" y="7262214"/>
                  <a:pt x="6443791" y="7771690"/>
                  <a:pt x="6218327" y="8149126"/>
                </a:cubicBezTo>
                <a:lnTo>
                  <a:pt x="5739994" y="8891541"/>
                </a:lnTo>
                <a:lnTo>
                  <a:pt x="5739994" y="11967083"/>
                </a:lnTo>
                <a:cubicBezTo>
                  <a:pt x="5739994" y="12055525"/>
                  <a:pt x="5668991" y="12125282"/>
                  <a:pt x="5580550" y="12125282"/>
                </a:cubicBezTo>
                <a:cubicBezTo>
                  <a:pt x="5493354" y="12125282"/>
                  <a:pt x="5422351" y="12055525"/>
                  <a:pt x="5422351" y="11967083"/>
                </a:cubicBezTo>
                <a:lnTo>
                  <a:pt x="5422351" y="9313821"/>
                </a:lnTo>
                <a:cubicBezTo>
                  <a:pt x="5224291" y="9493196"/>
                  <a:pt x="4965194" y="9596586"/>
                  <a:pt x="4686167" y="9596586"/>
                </a:cubicBezTo>
                <a:cubicBezTo>
                  <a:pt x="4545408" y="9596586"/>
                  <a:pt x="4405894" y="9570428"/>
                  <a:pt x="4273854" y="9518110"/>
                </a:cubicBezTo>
                <a:lnTo>
                  <a:pt x="3881472" y="9346208"/>
                </a:lnTo>
                <a:lnTo>
                  <a:pt x="3881472" y="10787440"/>
                </a:lnTo>
                <a:cubicBezTo>
                  <a:pt x="3881472" y="10874637"/>
                  <a:pt x="3810469" y="10945639"/>
                  <a:pt x="3723273" y="10945639"/>
                </a:cubicBezTo>
                <a:cubicBezTo>
                  <a:pt x="3634831" y="10945639"/>
                  <a:pt x="3563829" y="10874637"/>
                  <a:pt x="3563829" y="10787440"/>
                </a:cubicBezTo>
                <a:lnTo>
                  <a:pt x="3563829" y="9209185"/>
                </a:lnTo>
                <a:lnTo>
                  <a:pt x="2856295" y="8902752"/>
                </a:lnTo>
                <a:cubicBezTo>
                  <a:pt x="2775327" y="8867874"/>
                  <a:pt x="2739203" y="8774449"/>
                  <a:pt x="2774082" y="8694727"/>
                </a:cubicBezTo>
                <a:cubicBezTo>
                  <a:pt x="2807715" y="8613758"/>
                  <a:pt x="2902385" y="8576389"/>
                  <a:pt x="2982106" y="8611267"/>
                </a:cubicBezTo>
                <a:lnTo>
                  <a:pt x="3783065" y="8958807"/>
                </a:lnTo>
                <a:cubicBezTo>
                  <a:pt x="3784311" y="8958807"/>
                  <a:pt x="3784311" y="8960053"/>
                  <a:pt x="3785556" y="8960053"/>
                </a:cubicBezTo>
                <a:lnTo>
                  <a:pt x="4395929" y="9224133"/>
                </a:lnTo>
                <a:cubicBezTo>
                  <a:pt x="4486862" y="9260257"/>
                  <a:pt x="4585269" y="9280188"/>
                  <a:pt x="4686167" y="9280188"/>
                </a:cubicBezTo>
                <a:cubicBezTo>
                  <a:pt x="4963949" y="9280188"/>
                  <a:pt x="5214326" y="9136937"/>
                  <a:pt x="5358822" y="8896524"/>
                </a:cubicBezTo>
                <a:lnTo>
                  <a:pt x="5434808" y="8780677"/>
                </a:lnTo>
                <a:cubicBezTo>
                  <a:pt x="5441036" y="8763238"/>
                  <a:pt x="5451001" y="8748290"/>
                  <a:pt x="5463458" y="8734588"/>
                </a:cubicBezTo>
                <a:lnTo>
                  <a:pt x="5948019" y="7980962"/>
                </a:lnTo>
                <a:cubicBezTo>
                  <a:pt x="6000336" y="7893766"/>
                  <a:pt x="6259433" y="7429133"/>
                  <a:pt x="5991617" y="7211142"/>
                </a:cubicBezTo>
                <a:cubicBezTo>
                  <a:pt x="5910649" y="7146368"/>
                  <a:pt x="5823453" y="7121454"/>
                  <a:pt x="5732520" y="7136402"/>
                </a:cubicBezTo>
                <a:cubicBezTo>
                  <a:pt x="5621656" y="7156333"/>
                  <a:pt x="5531969" y="7231072"/>
                  <a:pt x="5492108" y="7298338"/>
                </a:cubicBezTo>
                <a:lnTo>
                  <a:pt x="4902911" y="8213900"/>
                </a:lnTo>
                <a:cubicBezTo>
                  <a:pt x="4840629" y="8318536"/>
                  <a:pt x="4706097" y="8363380"/>
                  <a:pt x="4589006" y="8317290"/>
                </a:cubicBezTo>
                <a:lnTo>
                  <a:pt x="4575303" y="8311062"/>
                </a:lnTo>
                <a:lnTo>
                  <a:pt x="3183903" y="7606017"/>
                </a:lnTo>
                <a:cubicBezTo>
                  <a:pt x="3096707" y="7562419"/>
                  <a:pt x="2997055" y="7537506"/>
                  <a:pt x="2897402" y="7536260"/>
                </a:cubicBezTo>
                <a:cubicBezTo>
                  <a:pt x="2613392" y="7532523"/>
                  <a:pt x="2077759" y="7527540"/>
                  <a:pt x="1773818" y="7526295"/>
                </a:cubicBezTo>
                <a:cubicBezTo>
                  <a:pt x="1655480" y="7525049"/>
                  <a:pt x="1535897" y="7551208"/>
                  <a:pt x="1425033" y="7603526"/>
                </a:cubicBezTo>
                <a:lnTo>
                  <a:pt x="596671" y="7992172"/>
                </a:lnTo>
                <a:cubicBezTo>
                  <a:pt x="427261" y="8071895"/>
                  <a:pt x="316398" y="8245042"/>
                  <a:pt x="316398" y="8433137"/>
                </a:cubicBezTo>
                <a:lnTo>
                  <a:pt x="316398" y="10231874"/>
                </a:lnTo>
                <a:cubicBezTo>
                  <a:pt x="316398" y="10327791"/>
                  <a:pt x="369961" y="10414987"/>
                  <a:pt x="457157" y="10457339"/>
                </a:cubicBezTo>
                <a:lnTo>
                  <a:pt x="680130" y="10566958"/>
                </a:lnTo>
                <a:lnTo>
                  <a:pt x="680130" y="8646146"/>
                </a:lnTo>
                <a:cubicBezTo>
                  <a:pt x="680130" y="8558949"/>
                  <a:pt x="751132" y="8487947"/>
                  <a:pt x="838328" y="8487947"/>
                </a:cubicBezTo>
                <a:cubicBezTo>
                  <a:pt x="925525" y="8487947"/>
                  <a:pt x="996527" y="8558949"/>
                  <a:pt x="996527" y="8646146"/>
                </a:cubicBezTo>
                <a:lnTo>
                  <a:pt x="996527" y="11629508"/>
                </a:lnTo>
                <a:cubicBezTo>
                  <a:pt x="996527" y="11715459"/>
                  <a:pt x="925525" y="11787707"/>
                  <a:pt x="838328" y="11787707"/>
                </a:cubicBezTo>
                <a:cubicBezTo>
                  <a:pt x="751132" y="11787707"/>
                  <a:pt x="680130" y="11715459"/>
                  <a:pt x="680130" y="11629508"/>
                </a:cubicBezTo>
                <a:lnTo>
                  <a:pt x="680130" y="10920726"/>
                </a:lnTo>
                <a:lnTo>
                  <a:pt x="316398" y="10741351"/>
                </a:lnTo>
                <a:cubicBezTo>
                  <a:pt x="120829" y="10645435"/>
                  <a:pt x="0" y="10449865"/>
                  <a:pt x="0" y="10231874"/>
                </a:cubicBezTo>
                <a:lnTo>
                  <a:pt x="0" y="8433137"/>
                </a:lnTo>
                <a:cubicBezTo>
                  <a:pt x="0" y="8121722"/>
                  <a:pt x="180621" y="7836465"/>
                  <a:pt x="462140" y="7705670"/>
                </a:cubicBezTo>
                <a:lnTo>
                  <a:pt x="1290502" y="7315778"/>
                </a:lnTo>
                <a:cubicBezTo>
                  <a:pt x="1443718" y="7243530"/>
                  <a:pt x="1609391" y="7208651"/>
                  <a:pt x="1776309" y="7208651"/>
                </a:cubicBezTo>
                <a:cubicBezTo>
                  <a:pt x="2079004" y="7211142"/>
                  <a:pt x="2617129" y="7216125"/>
                  <a:pt x="2901139" y="7219862"/>
                </a:cubicBezTo>
                <a:cubicBezTo>
                  <a:pt x="3049372" y="7221108"/>
                  <a:pt x="3196360" y="7255986"/>
                  <a:pt x="3328400" y="7323252"/>
                </a:cubicBezTo>
                <a:lnTo>
                  <a:pt x="4663745" y="7999646"/>
                </a:lnTo>
                <a:lnTo>
                  <a:pt x="5223046" y="7130174"/>
                </a:lnTo>
                <a:cubicBezTo>
                  <a:pt x="5270381" y="7050452"/>
                  <a:pt x="5340138" y="6981940"/>
                  <a:pt x="5422351" y="6927131"/>
                </a:cubicBezTo>
                <a:lnTo>
                  <a:pt x="5422351" y="5130885"/>
                </a:lnTo>
                <a:lnTo>
                  <a:pt x="5421105" y="5129640"/>
                </a:lnTo>
                <a:cubicBezTo>
                  <a:pt x="5142078" y="4779609"/>
                  <a:pt x="4962703" y="4290063"/>
                  <a:pt x="5285329" y="3947506"/>
                </a:cubicBezTo>
                <a:cubicBezTo>
                  <a:pt x="5326435" y="3901416"/>
                  <a:pt x="5372525" y="3865292"/>
                  <a:pt x="5422351" y="3834150"/>
                </a:cubicBezTo>
                <a:lnTo>
                  <a:pt x="5422351" y="1925795"/>
                </a:lnTo>
                <a:lnTo>
                  <a:pt x="5422351" y="1251892"/>
                </a:lnTo>
                <a:lnTo>
                  <a:pt x="5422351" y="581725"/>
                </a:lnTo>
                <a:cubicBezTo>
                  <a:pt x="5331418" y="525670"/>
                  <a:pt x="5269135" y="427263"/>
                  <a:pt x="5269135" y="313907"/>
                </a:cubicBezTo>
                <a:cubicBezTo>
                  <a:pt x="5269135" y="140760"/>
                  <a:pt x="5409894" y="0"/>
                  <a:pt x="5583041" y="0"/>
                </a:cubicBezTo>
                <a:close/>
              </a:path>
            </a:pathLst>
          </a:custGeom>
          <a:solidFill>
            <a:schemeClr val="tx2">
              <a:alpha val="50000"/>
            </a:schemeClr>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7" name="Freeform: Shape 6">
            <a:extLst>
              <a:ext uri="{FF2B5EF4-FFF2-40B4-BE49-F238E27FC236}">
                <a16:creationId xmlns:a16="http://schemas.microsoft.com/office/drawing/2014/main" id="{35568F85-6442-48B4-9E50-3ABF9561C486}"/>
              </a:ext>
            </a:extLst>
          </p:cNvPr>
          <p:cNvSpPr/>
          <p:nvPr/>
        </p:nvSpPr>
        <p:spPr>
          <a:xfrm>
            <a:off x="9828053" y="2411"/>
            <a:ext cx="14549597" cy="13711178"/>
          </a:xfrm>
          <a:custGeom>
            <a:avLst/>
            <a:gdLst/>
            <a:ahLst/>
            <a:cxnLst>
              <a:cxn ang="3cd4">
                <a:pos x="hc" y="t"/>
              </a:cxn>
              <a:cxn ang="cd2">
                <a:pos x="l" y="vc"/>
              </a:cxn>
              <a:cxn ang="cd4">
                <a:pos x="hc" y="b"/>
              </a:cxn>
              <a:cxn ang="0">
                <a:pos x="r" y="vc"/>
              </a:cxn>
            </a:cxnLst>
            <a:rect l="l" t="t" r="r" b="b"/>
            <a:pathLst>
              <a:path w="11680" h="11007">
                <a:moveTo>
                  <a:pt x="1755" y="0"/>
                </a:moveTo>
                <a:cubicBezTo>
                  <a:pt x="650" y="1553"/>
                  <a:pt x="0" y="3453"/>
                  <a:pt x="0" y="5504"/>
                </a:cubicBezTo>
                <a:cubicBezTo>
                  <a:pt x="0" y="7554"/>
                  <a:pt x="650" y="9454"/>
                  <a:pt x="1755" y="11007"/>
                </a:cubicBezTo>
                <a:lnTo>
                  <a:pt x="11680" y="11007"/>
                </a:lnTo>
                <a:lnTo>
                  <a:pt x="11680" y="0"/>
                </a:ln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8" name="Freeform: Shape 7">
            <a:extLst>
              <a:ext uri="{FF2B5EF4-FFF2-40B4-BE49-F238E27FC236}">
                <a16:creationId xmlns:a16="http://schemas.microsoft.com/office/drawing/2014/main" id="{EA35F817-6010-4E42-B919-C6948985EC0B}"/>
              </a:ext>
            </a:extLst>
          </p:cNvPr>
          <p:cNvSpPr/>
          <p:nvPr/>
        </p:nvSpPr>
        <p:spPr>
          <a:xfrm>
            <a:off x="13170511" y="1711637"/>
            <a:ext cx="1906061" cy="1906061"/>
          </a:xfrm>
          <a:custGeom>
            <a:avLst/>
            <a:gdLst/>
            <a:ahLst/>
            <a:cxnLst>
              <a:cxn ang="3cd4">
                <a:pos x="hc" y="t"/>
              </a:cxn>
              <a:cxn ang="cd2">
                <a:pos x="l" y="vc"/>
              </a:cxn>
              <a:cxn ang="cd4">
                <a:pos x="hc" y="b"/>
              </a:cxn>
              <a:cxn ang="0">
                <a:pos x="r" y="vc"/>
              </a:cxn>
            </a:cxnLst>
            <a:rect l="l" t="t" r="r" b="b"/>
            <a:pathLst>
              <a:path w="1531" h="1531">
                <a:moveTo>
                  <a:pt x="1531" y="766"/>
                </a:moveTo>
                <a:cubicBezTo>
                  <a:pt x="1531" y="1189"/>
                  <a:pt x="1188" y="1531"/>
                  <a:pt x="765" y="1531"/>
                </a:cubicBezTo>
                <a:cubicBezTo>
                  <a:pt x="342" y="1531"/>
                  <a:pt x="0" y="1189"/>
                  <a:pt x="0" y="766"/>
                </a:cubicBezTo>
                <a:cubicBezTo>
                  <a:pt x="0" y="343"/>
                  <a:pt x="342" y="0"/>
                  <a:pt x="765" y="0"/>
                </a:cubicBezTo>
                <a:cubicBezTo>
                  <a:pt x="1188" y="0"/>
                  <a:pt x="1531" y="343"/>
                  <a:pt x="1531" y="766"/>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9" name="Freeform: Shape 8">
            <a:extLst>
              <a:ext uri="{FF2B5EF4-FFF2-40B4-BE49-F238E27FC236}">
                <a16:creationId xmlns:a16="http://schemas.microsoft.com/office/drawing/2014/main" id="{03BF8631-8985-4CC5-9A01-B1B9AF20BD92}"/>
              </a:ext>
            </a:extLst>
          </p:cNvPr>
          <p:cNvSpPr/>
          <p:nvPr/>
        </p:nvSpPr>
        <p:spPr>
          <a:xfrm>
            <a:off x="13170511" y="5904970"/>
            <a:ext cx="1906061" cy="1907306"/>
          </a:xfrm>
          <a:custGeom>
            <a:avLst/>
            <a:gdLst/>
            <a:ahLst/>
            <a:cxnLst>
              <a:cxn ang="3cd4">
                <a:pos x="hc" y="t"/>
              </a:cxn>
              <a:cxn ang="cd2">
                <a:pos x="l" y="vc"/>
              </a:cxn>
              <a:cxn ang="cd4">
                <a:pos x="hc" y="b"/>
              </a:cxn>
              <a:cxn ang="0">
                <a:pos x="r" y="vc"/>
              </a:cxn>
            </a:cxnLst>
            <a:rect l="l" t="t" r="r" b="b"/>
            <a:pathLst>
              <a:path w="1531" h="1532">
                <a:moveTo>
                  <a:pt x="1531" y="766"/>
                </a:moveTo>
                <a:cubicBezTo>
                  <a:pt x="1531" y="1189"/>
                  <a:pt x="1188" y="1532"/>
                  <a:pt x="765" y="1532"/>
                </a:cubicBezTo>
                <a:cubicBezTo>
                  <a:pt x="342" y="1532"/>
                  <a:pt x="0" y="1189"/>
                  <a:pt x="0" y="766"/>
                </a:cubicBezTo>
                <a:cubicBezTo>
                  <a:pt x="0" y="344"/>
                  <a:pt x="342" y="0"/>
                  <a:pt x="765" y="0"/>
                </a:cubicBezTo>
                <a:cubicBezTo>
                  <a:pt x="1188" y="0"/>
                  <a:pt x="1531" y="344"/>
                  <a:pt x="1531" y="766"/>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10" name="Freeform: Shape 9">
            <a:extLst>
              <a:ext uri="{FF2B5EF4-FFF2-40B4-BE49-F238E27FC236}">
                <a16:creationId xmlns:a16="http://schemas.microsoft.com/office/drawing/2014/main" id="{80DF0465-1146-4B8A-BCC5-51BBEC4C02BF}"/>
              </a:ext>
            </a:extLst>
          </p:cNvPr>
          <p:cNvSpPr/>
          <p:nvPr/>
        </p:nvSpPr>
        <p:spPr>
          <a:xfrm>
            <a:off x="13170511" y="10098303"/>
            <a:ext cx="1906061" cy="1906061"/>
          </a:xfrm>
          <a:custGeom>
            <a:avLst/>
            <a:gdLst/>
            <a:ahLst/>
            <a:cxnLst>
              <a:cxn ang="3cd4">
                <a:pos x="hc" y="t"/>
              </a:cxn>
              <a:cxn ang="cd2">
                <a:pos x="l" y="vc"/>
              </a:cxn>
              <a:cxn ang="cd4">
                <a:pos x="hc" y="b"/>
              </a:cxn>
              <a:cxn ang="0">
                <a:pos x="r" y="vc"/>
              </a:cxn>
            </a:cxnLst>
            <a:rect l="l" t="t" r="r" b="b"/>
            <a:pathLst>
              <a:path w="1531" h="1531">
                <a:moveTo>
                  <a:pt x="1531" y="765"/>
                </a:moveTo>
                <a:cubicBezTo>
                  <a:pt x="1531" y="1188"/>
                  <a:pt x="1188" y="1531"/>
                  <a:pt x="765" y="1531"/>
                </a:cubicBezTo>
                <a:cubicBezTo>
                  <a:pt x="342" y="1531"/>
                  <a:pt x="0" y="1188"/>
                  <a:pt x="0" y="765"/>
                </a:cubicBezTo>
                <a:cubicBezTo>
                  <a:pt x="0" y="343"/>
                  <a:pt x="342" y="0"/>
                  <a:pt x="765" y="0"/>
                </a:cubicBezTo>
                <a:cubicBezTo>
                  <a:pt x="1188" y="0"/>
                  <a:pt x="1531" y="343"/>
                  <a:pt x="1531" y="765"/>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265" name="Freeform: Shape 264">
            <a:extLst>
              <a:ext uri="{FF2B5EF4-FFF2-40B4-BE49-F238E27FC236}">
                <a16:creationId xmlns:a16="http://schemas.microsoft.com/office/drawing/2014/main" id="{380F0D48-F3BD-4DFE-A08F-9D6E63529256}"/>
              </a:ext>
            </a:extLst>
          </p:cNvPr>
          <p:cNvSpPr/>
          <p:nvPr/>
        </p:nvSpPr>
        <p:spPr>
          <a:xfrm>
            <a:off x="13581622" y="10494465"/>
            <a:ext cx="1082593" cy="1055185"/>
          </a:xfrm>
          <a:custGeom>
            <a:avLst/>
            <a:gdLst>
              <a:gd name="connsiteX0" fmla="*/ 744388 w 1082593"/>
              <a:gd name="connsiteY0" fmla="*/ 911919 h 1055185"/>
              <a:gd name="connsiteX1" fmla="*/ 758687 w 1082593"/>
              <a:gd name="connsiteY1" fmla="*/ 925505 h 1055185"/>
              <a:gd name="connsiteX2" fmla="*/ 758687 w 1082593"/>
              <a:gd name="connsiteY2" fmla="*/ 1041599 h 1055185"/>
              <a:gd name="connsiteX3" fmla="*/ 744388 w 1082593"/>
              <a:gd name="connsiteY3" fmla="*/ 1055185 h 1055185"/>
              <a:gd name="connsiteX4" fmla="*/ 731280 w 1082593"/>
              <a:gd name="connsiteY4" fmla="*/ 1041599 h 1055185"/>
              <a:gd name="connsiteX5" fmla="*/ 731280 w 1082593"/>
              <a:gd name="connsiteY5" fmla="*/ 925505 h 1055185"/>
              <a:gd name="connsiteX6" fmla="*/ 744388 w 1082593"/>
              <a:gd name="connsiteY6" fmla="*/ 911919 h 1055185"/>
              <a:gd name="connsiteX7" fmla="*/ 338233 w 1082593"/>
              <a:gd name="connsiteY7" fmla="*/ 911919 h 1055185"/>
              <a:gd name="connsiteX8" fmla="*/ 351314 w 1082593"/>
              <a:gd name="connsiteY8" fmla="*/ 925505 h 1055185"/>
              <a:gd name="connsiteX9" fmla="*/ 351314 w 1082593"/>
              <a:gd name="connsiteY9" fmla="*/ 1041599 h 1055185"/>
              <a:gd name="connsiteX10" fmla="*/ 338233 w 1082593"/>
              <a:gd name="connsiteY10" fmla="*/ 1055185 h 1055185"/>
              <a:gd name="connsiteX11" fmla="*/ 325152 w 1082593"/>
              <a:gd name="connsiteY11" fmla="*/ 1041599 h 1055185"/>
              <a:gd name="connsiteX12" fmla="*/ 325152 w 1082593"/>
              <a:gd name="connsiteY12" fmla="*/ 925505 h 1055185"/>
              <a:gd name="connsiteX13" fmla="*/ 338233 w 1082593"/>
              <a:gd name="connsiteY13" fmla="*/ 911919 h 1055185"/>
              <a:gd name="connsiteX14" fmla="*/ 508968 w 1082593"/>
              <a:gd name="connsiteY14" fmla="*/ 824258 h 1055185"/>
              <a:gd name="connsiteX15" fmla="*/ 511455 w 1082593"/>
              <a:gd name="connsiteY15" fmla="*/ 826741 h 1055185"/>
              <a:gd name="connsiteX16" fmla="*/ 515185 w 1082593"/>
              <a:gd name="connsiteY16" fmla="*/ 834190 h 1055185"/>
              <a:gd name="connsiteX17" fmla="*/ 568654 w 1082593"/>
              <a:gd name="connsiteY17" fmla="*/ 834190 h 1055185"/>
              <a:gd name="connsiteX18" fmla="*/ 571141 w 1082593"/>
              <a:gd name="connsiteY18" fmla="*/ 826741 h 1055185"/>
              <a:gd name="connsiteX19" fmla="*/ 573628 w 1082593"/>
              <a:gd name="connsiteY19" fmla="*/ 824258 h 1055185"/>
              <a:gd name="connsiteX20" fmla="*/ 464203 w 1082593"/>
              <a:gd name="connsiteY20" fmla="*/ 723694 h 1055185"/>
              <a:gd name="connsiteX21" fmla="*/ 420682 w 1082593"/>
              <a:gd name="connsiteY21" fmla="*/ 738592 h 1055185"/>
              <a:gd name="connsiteX22" fmla="*/ 420682 w 1082593"/>
              <a:gd name="connsiteY22" fmla="*/ 795702 h 1055185"/>
              <a:gd name="connsiteX23" fmla="*/ 515185 w 1082593"/>
              <a:gd name="connsiteY23" fmla="*/ 795702 h 1055185"/>
              <a:gd name="connsiteX24" fmla="*/ 502750 w 1082593"/>
              <a:gd name="connsiteY24" fmla="*/ 779563 h 1055185"/>
              <a:gd name="connsiteX25" fmla="*/ 622123 w 1082593"/>
              <a:gd name="connsiteY25" fmla="*/ 722453 h 1055185"/>
              <a:gd name="connsiteX26" fmla="*/ 568654 w 1082593"/>
              <a:gd name="connsiteY26" fmla="*/ 795702 h 1055185"/>
              <a:gd name="connsiteX27" fmla="*/ 663157 w 1082593"/>
              <a:gd name="connsiteY27" fmla="*/ 795702 h 1055185"/>
              <a:gd name="connsiteX28" fmla="*/ 663157 w 1082593"/>
              <a:gd name="connsiteY28" fmla="*/ 737351 h 1055185"/>
              <a:gd name="connsiteX29" fmla="*/ 628340 w 1082593"/>
              <a:gd name="connsiteY29" fmla="*/ 692656 h 1055185"/>
              <a:gd name="connsiteX30" fmla="*/ 629584 w 1082593"/>
              <a:gd name="connsiteY30" fmla="*/ 693898 h 1055185"/>
              <a:gd name="connsiteX31" fmla="*/ 843459 w 1082593"/>
              <a:gd name="connsiteY31" fmla="*/ 773355 h 1055185"/>
              <a:gd name="connsiteX32" fmla="*/ 874546 w 1082593"/>
              <a:gd name="connsiteY32" fmla="*/ 815567 h 1055185"/>
              <a:gd name="connsiteX33" fmla="*/ 874546 w 1082593"/>
              <a:gd name="connsiteY33" fmla="*/ 1041524 h 1055185"/>
              <a:gd name="connsiteX34" fmla="*/ 860868 w 1082593"/>
              <a:gd name="connsiteY34" fmla="*/ 1055181 h 1055185"/>
              <a:gd name="connsiteX35" fmla="*/ 845946 w 1082593"/>
              <a:gd name="connsiteY35" fmla="*/ 1041524 h 1055185"/>
              <a:gd name="connsiteX36" fmla="*/ 845946 w 1082593"/>
              <a:gd name="connsiteY36" fmla="*/ 815567 h 1055185"/>
              <a:gd name="connsiteX37" fmla="*/ 831025 w 1082593"/>
              <a:gd name="connsiteY37" fmla="*/ 798186 h 1055185"/>
              <a:gd name="connsiteX38" fmla="*/ 690513 w 1082593"/>
              <a:gd name="connsiteY38" fmla="*/ 746042 h 1055185"/>
              <a:gd name="connsiteX39" fmla="*/ 690513 w 1082593"/>
              <a:gd name="connsiteY39" fmla="*/ 796944 h 1055185"/>
              <a:gd name="connsiteX40" fmla="*/ 664401 w 1082593"/>
              <a:gd name="connsiteY40" fmla="*/ 823016 h 1055185"/>
              <a:gd name="connsiteX41" fmla="*/ 607201 w 1082593"/>
              <a:gd name="connsiteY41" fmla="*/ 823016 h 1055185"/>
              <a:gd name="connsiteX42" fmla="*/ 596010 w 1082593"/>
              <a:gd name="connsiteY42" fmla="*/ 840397 h 1055185"/>
              <a:gd name="connsiteX43" fmla="*/ 592280 w 1082593"/>
              <a:gd name="connsiteY43" fmla="*/ 861503 h 1055185"/>
              <a:gd name="connsiteX44" fmla="*/ 613419 w 1082593"/>
              <a:gd name="connsiteY44" fmla="*/ 1039041 h 1055185"/>
              <a:gd name="connsiteX45" fmla="*/ 600984 w 1082593"/>
              <a:gd name="connsiteY45" fmla="*/ 1055181 h 1055185"/>
              <a:gd name="connsiteX46" fmla="*/ 599741 w 1082593"/>
              <a:gd name="connsiteY46" fmla="*/ 1055181 h 1055185"/>
              <a:gd name="connsiteX47" fmla="*/ 584819 w 1082593"/>
              <a:gd name="connsiteY47" fmla="*/ 1042766 h 1055185"/>
              <a:gd name="connsiteX48" fmla="*/ 563680 w 1082593"/>
              <a:gd name="connsiteY48" fmla="*/ 865228 h 1055185"/>
              <a:gd name="connsiteX49" fmla="*/ 563680 w 1082593"/>
              <a:gd name="connsiteY49" fmla="*/ 861503 h 1055185"/>
              <a:gd name="connsiteX50" fmla="*/ 518915 w 1082593"/>
              <a:gd name="connsiteY50" fmla="*/ 861503 h 1055185"/>
              <a:gd name="connsiteX51" fmla="*/ 518915 w 1082593"/>
              <a:gd name="connsiteY51" fmla="*/ 865228 h 1055185"/>
              <a:gd name="connsiteX52" fmla="*/ 497777 w 1082593"/>
              <a:gd name="connsiteY52" fmla="*/ 1042766 h 1055185"/>
              <a:gd name="connsiteX53" fmla="*/ 481612 w 1082593"/>
              <a:gd name="connsiteY53" fmla="*/ 1055181 h 1055185"/>
              <a:gd name="connsiteX54" fmla="*/ 469177 w 1082593"/>
              <a:gd name="connsiteY54" fmla="*/ 1039041 h 1055185"/>
              <a:gd name="connsiteX55" fmla="*/ 490316 w 1082593"/>
              <a:gd name="connsiteY55" fmla="*/ 861503 h 1055185"/>
              <a:gd name="connsiteX56" fmla="*/ 486585 w 1082593"/>
              <a:gd name="connsiteY56" fmla="*/ 840397 h 1055185"/>
              <a:gd name="connsiteX57" fmla="*/ 476638 w 1082593"/>
              <a:gd name="connsiteY57" fmla="*/ 823016 h 1055185"/>
              <a:gd name="connsiteX58" fmla="*/ 418195 w 1082593"/>
              <a:gd name="connsiteY58" fmla="*/ 823016 h 1055185"/>
              <a:gd name="connsiteX59" fmla="*/ 392082 w 1082593"/>
              <a:gd name="connsiteY59" fmla="*/ 796944 h 1055185"/>
              <a:gd name="connsiteX60" fmla="*/ 392082 w 1082593"/>
              <a:gd name="connsiteY60" fmla="*/ 747283 h 1055185"/>
              <a:gd name="connsiteX61" fmla="*/ 250327 w 1082593"/>
              <a:gd name="connsiteY61" fmla="*/ 798186 h 1055185"/>
              <a:gd name="connsiteX62" fmla="*/ 236649 w 1082593"/>
              <a:gd name="connsiteY62" fmla="*/ 819291 h 1055185"/>
              <a:gd name="connsiteX63" fmla="*/ 236649 w 1082593"/>
              <a:gd name="connsiteY63" fmla="*/ 1041524 h 1055185"/>
              <a:gd name="connsiteX64" fmla="*/ 222971 w 1082593"/>
              <a:gd name="connsiteY64" fmla="*/ 1055181 h 1055185"/>
              <a:gd name="connsiteX65" fmla="*/ 209293 w 1082593"/>
              <a:gd name="connsiteY65" fmla="*/ 1041524 h 1055185"/>
              <a:gd name="connsiteX66" fmla="*/ 209293 w 1082593"/>
              <a:gd name="connsiteY66" fmla="*/ 819291 h 1055185"/>
              <a:gd name="connsiteX67" fmla="*/ 240380 w 1082593"/>
              <a:gd name="connsiteY67" fmla="*/ 772114 h 1055185"/>
              <a:gd name="connsiteX68" fmla="*/ 457986 w 1082593"/>
              <a:gd name="connsiteY68" fmla="*/ 693898 h 1055185"/>
              <a:gd name="connsiteX69" fmla="*/ 485342 w 1082593"/>
              <a:gd name="connsiteY69" fmla="*/ 705071 h 1055185"/>
              <a:gd name="connsiteX70" fmla="*/ 528863 w 1082593"/>
              <a:gd name="connsiteY70" fmla="*/ 765906 h 1055185"/>
              <a:gd name="connsiteX71" fmla="*/ 542541 w 1082593"/>
              <a:gd name="connsiteY71" fmla="*/ 784529 h 1055185"/>
              <a:gd name="connsiteX72" fmla="*/ 599741 w 1082593"/>
              <a:gd name="connsiteY72" fmla="*/ 705071 h 1055185"/>
              <a:gd name="connsiteX73" fmla="*/ 602227 w 1082593"/>
              <a:gd name="connsiteY73" fmla="*/ 701347 h 1055185"/>
              <a:gd name="connsiteX74" fmla="*/ 628340 w 1082593"/>
              <a:gd name="connsiteY74" fmla="*/ 692656 h 1055185"/>
              <a:gd name="connsiteX75" fmla="*/ 541296 w 1082593"/>
              <a:gd name="connsiteY75" fmla="*/ 444611 h 1055185"/>
              <a:gd name="connsiteX76" fmla="*/ 444608 w 1082593"/>
              <a:gd name="connsiteY76" fmla="*/ 541299 h 1055185"/>
              <a:gd name="connsiteX77" fmla="*/ 541296 w 1082593"/>
              <a:gd name="connsiteY77" fmla="*/ 637987 h 1055185"/>
              <a:gd name="connsiteX78" fmla="*/ 637984 w 1082593"/>
              <a:gd name="connsiteY78" fmla="*/ 541299 h 1055185"/>
              <a:gd name="connsiteX79" fmla="*/ 541296 w 1082593"/>
              <a:gd name="connsiteY79" fmla="*/ 444611 h 1055185"/>
              <a:gd name="connsiteX80" fmla="*/ 541296 w 1082593"/>
              <a:gd name="connsiteY80" fmla="*/ 417340 h 1055185"/>
              <a:gd name="connsiteX81" fmla="*/ 666495 w 1082593"/>
              <a:gd name="connsiteY81" fmla="*/ 541299 h 1055185"/>
              <a:gd name="connsiteX82" fmla="*/ 541296 w 1082593"/>
              <a:gd name="connsiteY82" fmla="*/ 666498 h 1055185"/>
              <a:gd name="connsiteX83" fmla="*/ 417337 w 1082593"/>
              <a:gd name="connsiteY83" fmla="*/ 541299 h 1055185"/>
              <a:gd name="connsiteX84" fmla="*/ 541296 w 1082593"/>
              <a:gd name="connsiteY84" fmla="*/ 417340 h 1055185"/>
              <a:gd name="connsiteX85" fmla="*/ 523895 w 1082593"/>
              <a:gd name="connsiteY85" fmla="*/ 244171 h 1055185"/>
              <a:gd name="connsiteX86" fmla="*/ 753886 w 1082593"/>
              <a:gd name="connsiteY86" fmla="*/ 331149 h 1055185"/>
              <a:gd name="connsiteX87" fmla="*/ 840910 w 1082593"/>
              <a:gd name="connsiteY87" fmla="*/ 561020 h 1055185"/>
              <a:gd name="connsiteX88" fmla="*/ 783723 w 1082593"/>
              <a:gd name="connsiteY88" fmla="*/ 716339 h 1055185"/>
              <a:gd name="connsiteX89" fmla="*/ 772534 w 1082593"/>
              <a:gd name="connsiteY89" fmla="*/ 721309 h 1055185"/>
              <a:gd name="connsiteX90" fmla="*/ 763832 w 1082593"/>
              <a:gd name="connsiteY90" fmla="*/ 718824 h 1055185"/>
              <a:gd name="connsiteX91" fmla="*/ 761345 w 1082593"/>
              <a:gd name="connsiteY91" fmla="*/ 698943 h 1055185"/>
              <a:gd name="connsiteX92" fmla="*/ 812316 w 1082593"/>
              <a:gd name="connsiteY92" fmla="*/ 559778 h 1055185"/>
              <a:gd name="connsiteX93" fmla="*/ 733995 w 1082593"/>
              <a:gd name="connsiteY93" fmla="*/ 349787 h 1055185"/>
              <a:gd name="connsiteX94" fmla="*/ 525138 w 1082593"/>
              <a:gd name="connsiteY94" fmla="*/ 271507 h 1055185"/>
              <a:gd name="connsiteX95" fmla="*/ 274013 w 1082593"/>
              <a:gd name="connsiteY95" fmla="*/ 523744 h 1055185"/>
              <a:gd name="connsiteX96" fmla="*/ 322497 w 1082593"/>
              <a:gd name="connsiteY96" fmla="*/ 697701 h 1055185"/>
              <a:gd name="connsiteX97" fmla="*/ 318768 w 1082593"/>
              <a:gd name="connsiteY97" fmla="*/ 717581 h 1055185"/>
              <a:gd name="connsiteX98" fmla="*/ 298877 w 1082593"/>
              <a:gd name="connsiteY98" fmla="*/ 713854 h 1055185"/>
              <a:gd name="connsiteX99" fmla="*/ 245419 w 1082593"/>
              <a:gd name="connsiteY99" fmla="*/ 522501 h 1055185"/>
              <a:gd name="connsiteX100" fmla="*/ 523895 w 1082593"/>
              <a:gd name="connsiteY100" fmla="*/ 244171 h 1055185"/>
              <a:gd name="connsiteX101" fmla="*/ 496500 w 1082593"/>
              <a:gd name="connsiteY101" fmla="*/ 0 h 1055185"/>
              <a:gd name="connsiteX102" fmla="*/ 586093 w 1082593"/>
              <a:gd name="connsiteY102" fmla="*/ 0 h 1055185"/>
              <a:gd name="connsiteX103" fmla="*/ 624669 w 1082593"/>
              <a:gd name="connsiteY103" fmla="*/ 39812 h 1055185"/>
              <a:gd name="connsiteX104" fmla="*/ 624669 w 1082593"/>
              <a:gd name="connsiteY104" fmla="*/ 97041 h 1055185"/>
              <a:gd name="connsiteX105" fmla="*/ 633379 w 1082593"/>
              <a:gd name="connsiteY105" fmla="*/ 106994 h 1055185"/>
              <a:gd name="connsiteX106" fmla="*/ 783947 w 1082593"/>
              <a:gd name="connsiteY106" fmla="*/ 169200 h 1055185"/>
              <a:gd name="connsiteX107" fmla="*/ 796390 w 1082593"/>
              <a:gd name="connsiteY107" fmla="*/ 167956 h 1055185"/>
              <a:gd name="connsiteX108" fmla="*/ 837454 w 1082593"/>
              <a:gd name="connsiteY108" fmla="*/ 126900 h 1055185"/>
              <a:gd name="connsiteX109" fmla="*/ 893450 w 1082593"/>
              <a:gd name="connsiteY109" fmla="*/ 126900 h 1055185"/>
              <a:gd name="connsiteX110" fmla="*/ 955668 w 1082593"/>
              <a:gd name="connsiteY110" fmla="*/ 190350 h 1055185"/>
              <a:gd name="connsiteX111" fmla="*/ 966868 w 1082593"/>
              <a:gd name="connsiteY111" fmla="*/ 217721 h 1055185"/>
              <a:gd name="connsiteX112" fmla="*/ 955668 w 1082593"/>
              <a:gd name="connsiteY112" fmla="*/ 245092 h 1055185"/>
              <a:gd name="connsiteX113" fmla="*/ 915849 w 1082593"/>
              <a:gd name="connsiteY113" fmla="*/ 286147 h 1055185"/>
              <a:gd name="connsiteX114" fmla="*/ 914604 w 1082593"/>
              <a:gd name="connsiteY114" fmla="*/ 298589 h 1055185"/>
              <a:gd name="connsiteX115" fmla="*/ 975578 w 1082593"/>
              <a:gd name="connsiteY115" fmla="*/ 449127 h 1055185"/>
              <a:gd name="connsiteX116" fmla="*/ 986777 w 1082593"/>
              <a:gd name="connsiteY116" fmla="*/ 457836 h 1055185"/>
              <a:gd name="connsiteX117" fmla="*/ 1044018 w 1082593"/>
              <a:gd name="connsiteY117" fmla="*/ 457836 h 1055185"/>
              <a:gd name="connsiteX118" fmla="*/ 1082593 w 1082593"/>
              <a:gd name="connsiteY118" fmla="*/ 496404 h 1055185"/>
              <a:gd name="connsiteX119" fmla="*/ 1082593 w 1082593"/>
              <a:gd name="connsiteY119" fmla="*/ 585980 h 1055185"/>
              <a:gd name="connsiteX120" fmla="*/ 1044018 w 1082593"/>
              <a:gd name="connsiteY120" fmla="*/ 624548 h 1055185"/>
              <a:gd name="connsiteX121" fmla="*/ 986777 w 1082593"/>
              <a:gd name="connsiteY121" fmla="*/ 624548 h 1055185"/>
              <a:gd name="connsiteX122" fmla="*/ 975578 w 1082593"/>
              <a:gd name="connsiteY122" fmla="*/ 633257 h 1055185"/>
              <a:gd name="connsiteX123" fmla="*/ 914604 w 1082593"/>
              <a:gd name="connsiteY123" fmla="*/ 783795 h 1055185"/>
              <a:gd name="connsiteX124" fmla="*/ 915849 w 1082593"/>
              <a:gd name="connsiteY124" fmla="*/ 796236 h 1055185"/>
              <a:gd name="connsiteX125" fmla="*/ 955668 w 1082593"/>
              <a:gd name="connsiteY125" fmla="*/ 837292 h 1055185"/>
              <a:gd name="connsiteX126" fmla="*/ 955668 w 1082593"/>
              <a:gd name="connsiteY126" fmla="*/ 892034 h 1055185"/>
              <a:gd name="connsiteX127" fmla="*/ 925804 w 1082593"/>
              <a:gd name="connsiteY127" fmla="*/ 923137 h 1055185"/>
              <a:gd name="connsiteX128" fmla="*/ 914604 w 1082593"/>
              <a:gd name="connsiteY128" fmla="*/ 926869 h 1055185"/>
              <a:gd name="connsiteX129" fmla="*/ 904650 w 1082593"/>
              <a:gd name="connsiteY129" fmla="*/ 923137 h 1055185"/>
              <a:gd name="connsiteX130" fmla="*/ 904650 w 1082593"/>
              <a:gd name="connsiteY130" fmla="*/ 903231 h 1055185"/>
              <a:gd name="connsiteX131" fmla="*/ 935759 w 1082593"/>
              <a:gd name="connsiteY131" fmla="*/ 873372 h 1055185"/>
              <a:gd name="connsiteX132" fmla="*/ 935759 w 1082593"/>
              <a:gd name="connsiteY132" fmla="*/ 857198 h 1055185"/>
              <a:gd name="connsiteX133" fmla="*/ 894695 w 1082593"/>
              <a:gd name="connsiteY133" fmla="*/ 817387 h 1055185"/>
              <a:gd name="connsiteX134" fmla="*/ 889717 w 1082593"/>
              <a:gd name="connsiteY134" fmla="*/ 768866 h 1055185"/>
              <a:gd name="connsiteX135" fmla="*/ 948202 w 1082593"/>
              <a:gd name="connsiteY135" fmla="*/ 627036 h 1055185"/>
              <a:gd name="connsiteX136" fmla="*/ 986777 w 1082593"/>
              <a:gd name="connsiteY136" fmla="*/ 597177 h 1055185"/>
              <a:gd name="connsiteX137" fmla="*/ 1044018 w 1082593"/>
              <a:gd name="connsiteY137" fmla="*/ 597177 h 1055185"/>
              <a:gd name="connsiteX138" fmla="*/ 1055217 w 1082593"/>
              <a:gd name="connsiteY138" fmla="*/ 585980 h 1055185"/>
              <a:gd name="connsiteX139" fmla="*/ 1055217 w 1082593"/>
              <a:gd name="connsiteY139" fmla="*/ 496404 h 1055185"/>
              <a:gd name="connsiteX140" fmla="*/ 1044018 w 1082593"/>
              <a:gd name="connsiteY140" fmla="*/ 486451 h 1055185"/>
              <a:gd name="connsiteX141" fmla="*/ 986777 w 1082593"/>
              <a:gd name="connsiteY141" fmla="*/ 486451 h 1055185"/>
              <a:gd name="connsiteX142" fmla="*/ 948202 w 1082593"/>
              <a:gd name="connsiteY142" fmla="*/ 455348 h 1055185"/>
              <a:gd name="connsiteX143" fmla="*/ 889717 w 1082593"/>
              <a:gd name="connsiteY143" fmla="*/ 314762 h 1055185"/>
              <a:gd name="connsiteX144" fmla="*/ 894695 w 1082593"/>
              <a:gd name="connsiteY144" fmla="*/ 266242 h 1055185"/>
              <a:gd name="connsiteX145" fmla="*/ 935759 w 1082593"/>
              <a:gd name="connsiteY145" fmla="*/ 225186 h 1055185"/>
              <a:gd name="connsiteX146" fmla="*/ 939492 w 1082593"/>
              <a:gd name="connsiteY146" fmla="*/ 217721 h 1055185"/>
              <a:gd name="connsiteX147" fmla="*/ 935759 w 1082593"/>
              <a:gd name="connsiteY147" fmla="*/ 210256 h 1055185"/>
              <a:gd name="connsiteX148" fmla="*/ 873541 w 1082593"/>
              <a:gd name="connsiteY148" fmla="*/ 148050 h 1055185"/>
              <a:gd name="connsiteX149" fmla="*/ 857364 w 1082593"/>
              <a:gd name="connsiteY149" fmla="*/ 148050 h 1055185"/>
              <a:gd name="connsiteX150" fmla="*/ 817544 w 1082593"/>
              <a:gd name="connsiteY150" fmla="*/ 187862 h 1055185"/>
              <a:gd name="connsiteX151" fmla="*/ 769014 w 1082593"/>
              <a:gd name="connsiteY151" fmla="*/ 192839 h 1055185"/>
              <a:gd name="connsiteX152" fmla="*/ 628402 w 1082593"/>
              <a:gd name="connsiteY152" fmla="*/ 134365 h 1055185"/>
              <a:gd name="connsiteX153" fmla="*/ 596048 w 1082593"/>
              <a:gd name="connsiteY153" fmla="*/ 97041 h 1055185"/>
              <a:gd name="connsiteX154" fmla="*/ 596048 w 1082593"/>
              <a:gd name="connsiteY154" fmla="*/ 39812 h 1055185"/>
              <a:gd name="connsiteX155" fmla="*/ 586093 w 1082593"/>
              <a:gd name="connsiteY155" fmla="*/ 28615 h 1055185"/>
              <a:gd name="connsiteX156" fmla="*/ 496500 w 1082593"/>
              <a:gd name="connsiteY156" fmla="*/ 28615 h 1055185"/>
              <a:gd name="connsiteX157" fmla="*/ 486545 w 1082593"/>
              <a:gd name="connsiteY157" fmla="*/ 39812 h 1055185"/>
              <a:gd name="connsiteX158" fmla="*/ 486545 w 1082593"/>
              <a:gd name="connsiteY158" fmla="*/ 97041 h 1055185"/>
              <a:gd name="connsiteX159" fmla="*/ 455436 w 1082593"/>
              <a:gd name="connsiteY159" fmla="*/ 134365 h 1055185"/>
              <a:gd name="connsiteX160" fmla="*/ 314823 w 1082593"/>
              <a:gd name="connsiteY160" fmla="*/ 192839 h 1055185"/>
              <a:gd name="connsiteX161" fmla="*/ 266293 w 1082593"/>
              <a:gd name="connsiteY161" fmla="*/ 187862 h 1055185"/>
              <a:gd name="connsiteX162" fmla="*/ 225229 w 1082593"/>
              <a:gd name="connsiteY162" fmla="*/ 148050 h 1055185"/>
              <a:gd name="connsiteX163" fmla="*/ 210297 w 1082593"/>
              <a:gd name="connsiteY163" fmla="*/ 148050 h 1055185"/>
              <a:gd name="connsiteX164" fmla="*/ 146834 w 1082593"/>
              <a:gd name="connsiteY164" fmla="*/ 210256 h 1055185"/>
              <a:gd name="connsiteX165" fmla="*/ 146834 w 1082593"/>
              <a:gd name="connsiteY165" fmla="*/ 225186 h 1055185"/>
              <a:gd name="connsiteX166" fmla="*/ 187898 w 1082593"/>
              <a:gd name="connsiteY166" fmla="*/ 266242 h 1055185"/>
              <a:gd name="connsiteX167" fmla="*/ 192876 w 1082593"/>
              <a:gd name="connsiteY167" fmla="*/ 314762 h 1055185"/>
              <a:gd name="connsiteX168" fmla="*/ 134391 w 1082593"/>
              <a:gd name="connsiteY168" fmla="*/ 455348 h 1055185"/>
              <a:gd name="connsiteX169" fmla="*/ 97060 w 1082593"/>
              <a:gd name="connsiteY169" fmla="*/ 486451 h 1055185"/>
              <a:gd name="connsiteX170" fmla="*/ 39820 w 1082593"/>
              <a:gd name="connsiteY170" fmla="*/ 486451 h 1055185"/>
              <a:gd name="connsiteX171" fmla="*/ 28620 w 1082593"/>
              <a:gd name="connsiteY171" fmla="*/ 496404 h 1055185"/>
              <a:gd name="connsiteX172" fmla="*/ 28620 w 1082593"/>
              <a:gd name="connsiteY172" fmla="*/ 585980 h 1055185"/>
              <a:gd name="connsiteX173" fmla="*/ 39820 w 1082593"/>
              <a:gd name="connsiteY173" fmla="*/ 597177 h 1055185"/>
              <a:gd name="connsiteX174" fmla="*/ 97060 w 1082593"/>
              <a:gd name="connsiteY174" fmla="*/ 597177 h 1055185"/>
              <a:gd name="connsiteX175" fmla="*/ 134391 w 1082593"/>
              <a:gd name="connsiteY175" fmla="*/ 627036 h 1055185"/>
              <a:gd name="connsiteX176" fmla="*/ 192876 w 1082593"/>
              <a:gd name="connsiteY176" fmla="*/ 768866 h 1055185"/>
              <a:gd name="connsiteX177" fmla="*/ 187898 w 1082593"/>
              <a:gd name="connsiteY177" fmla="*/ 817387 h 1055185"/>
              <a:gd name="connsiteX178" fmla="*/ 146834 w 1082593"/>
              <a:gd name="connsiteY178" fmla="*/ 857198 h 1055185"/>
              <a:gd name="connsiteX179" fmla="*/ 148079 w 1082593"/>
              <a:gd name="connsiteY179" fmla="*/ 873372 h 1055185"/>
              <a:gd name="connsiteX180" fmla="*/ 175455 w 1082593"/>
              <a:gd name="connsiteY180" fmla="*/ 899498 h 1055185"/>
              <a:gd name="connsiteX181" fmla="*/ 175455 w 1082593"/>
              <a:gd name="connsiteY181" fmla="*/ 919404 h 1055185"/>
              <a:gd name="connsiteX182" fmla="*/ 155545 w 1082593"/>
              <a:gd name="connsiteY182" fmla="*/ 919404 h 1055185"/>
              <a:gd name="connsiteX183" fmla="*/ 126925 w 1082593"/>
              <a:gd name="connsiteY183" fmla="*/ 892034 h 1055185"/>
              <a:gd name="connsiteX184" fmla="*/ 126925 w 1082593"/>
              <a:gd name="connsiteY184" fmla="*/ 837292 h 1055185"/>
              <a:gd name="connsiteX185" fmla="*/ 167989 w 1082593"/>
              <a:gd name="connsiteY185" fmla="*/ 796236 h 1055185"/>
              <a:gd name="connsiteX186" fmla="*/ 169233 w 1082593"/>
              <a:gd name="connsiteY186" fmla="*/ 783795 h 1055185"/>
              <a:gd name="connsiteX187" fmla="*/ 107015 w 1082593"/>
              <a:gd name="connsiteY187" fmla="*/ 633257 h 1055185"/>
              <a:gd name="connsiteX188" fmla="*/ 97060 w 1082593"/>
              <a:gd name="connsiteY188" fmla="*/ 624548 h 1055185"/>
              <a:gd name="connsiteX189" fmla="*/ 39820 w 1082593"/>
              <a:gd name="connsiteY189" fmla="*/ 624548 h 1055185"/>
              <a:gd name="connsiteX190" fmla="*/ 0 w 1082593"/>
              <a:gd name="connsiteY190" fmla="*/ 585980 h 1055185"/>
              <a:gd name="connsiteX191" fmla="*/ 0 w 1082593"/>
              <a:gd name="connsiteY191" fmla="*/ 496404 h 1055185"/>
              <a:gd name="connsiteX192" fmla="*/ 39820 w 1082593"/>
              <a:gd name="connsiteY192" fmla="*/ 457836 h 1055185"/>
              <a:gd name="connsiteX193" fmla="*/ 97060 w 1082593"/>
              <a:gd name="connsiteY193" fmla="*/ 457836 h 1055185"/>
              <a:gd name="connsiteX194" fmla="*/ 107015 w 1082593"/>
              <a:gd name="connsiteY194" fmla="*/ 449127 h 1055185"/>
              <a:gd name="connsiteX195" fmla="*/ 169233 w 1082593"/>
              <a:gd name="connsiteY195" fmla="*/ 298589 h 1055185"/>
              <a:gd name="connsiteX196" fmla="*/ 167989 w 1082593"/>
              <a:gd name="connsiteY196" fmla="*/ 286147 h 1055185"/>
              <a:gd name="connsiteX197" fmla="*/ 126925 w 1082593"/>
              <a:gd name="connsiteY197" fmla="*/ 245092 h 1055185"/>
              <a:gd name="connsiteX198" fmla="*/ 115725 w 1082593"/>
              <a:gd name="connsiteY198" fmla="*/ 217721 h 1055185"/>
              <a:gd name="connsiteX199" fmla="*/ 126925 w 1082593"/>
              <a:gd name="connsiteY199" fmla="*/ 190350 h 1055185"/>
              <a:gd name="connsiteX200" fmla="*/ 190387 w 1082593"/>
              <a:gd name="connsiteY200" fmla="*/ 126900 h 1055185"/>
              <a:gd name="connsiteX201" fmla="*/ 217763 w 1082593"/>
              <a:gd name="connsiteY201" fmla="*/ 115703 h 1055185"/>
              <a:gd name="connsiteX202" fmla="*/ 245139 w 1082593"/>
              <a:gd name="connsiteY202" fmla="*/ 126900 h 1055185"/>
              <a:gd name="connsiteX203" fmla="*/ 286203 w 1082593"/>
              <a:gd name="connsiteY203" fmla="*/ 167956 h 1055185"/>
              <a:gd name="connsiteX204" fmla="*/ 298646 w 1082593"/>
              <a:gd name="connsiteY204" fmla="*/ 169200 h 1055185"/>
              <a:gd name="connsiteX205" fmla="*/ 450458 w 1082593"/>
              <a:gd name="connsiteY205" fmla="*/ 106994 h 1055185"/>
              <a:gd name="connsiteX206" fmla="*/ 457924 w 1082593"/>
              <a:gd name="connsiteY206" fmla="*/ 97041 h 1055185"/>
              <a:gd name="connsiteX207" fmla="*/ 457924 w 1082593"/>
              <a:gd name="connsiteY207" fmla="*/ 39812 h 1055185"/>
              <a:gd name="connsiteX208" fmla="*/ 496500 w 1082593"/>
              <a:gd name="connsiteY208" fmla="*/ 0 h 105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1082593" h="1055185">
                <a:moveTo>
                  <a:pt x="744388" y="911919"/>
                </a:moveTo>
                <a:cubicBezTo>
                  <a:pt x="751537" y="911919"/>
                  <a:pt x="758687" y="918094"/>
                  <a:pt x="758687" y="925505"/>
                </a:cubicBezTo>
                <a:lnTo>
                  <a:pt x="758687" y="1041599"/>
                </a:lnTo>
                <a:cubicBezTo>
                  <a:pt x="758687" y="1049010"/>
                  <a:pt x="751537" y="1055185"/>
                  <a:pt x="744388" y="1055185"/>
                </a:cubicBezTo>
                <a:cubicBezTo>
                  <a:pt x="737238" y="1055185"/>
                  <a:pt x="731280" y="1049010"/>
                  <a:pt x="731280" y="1041599"/>
                </a:cubicBezTo>
                <a:lnTo>
                  <a:pt x="731280" y="925505"/>
                </a:lnTo>
                <a:cubicBezTo>
                  <a:pt x="731280" y="918094"/>
                  <a:pt x="737238" y="911919"/>
                  <a:pt x="744388" y="911919"/>
                </a:cubicBezTo>
                <a:close/>
                <a:moveTo>
                  <a:pt x="338233" y="911919"/>
                </a:moveTo>
                <a:cubicBezTo>
                  <a:pt x="345368" y="911919"/>
                  <a:pt x="351314" y="918094"/>
                  <a:pt x="351314" y="925505"/>
                </a:cubicBezTo>
                <a:lnTo>
                  <a:pt x="351314" y="1041599"/>
                </a:lnTo>
                <a:cubicBezTo>
                  <a:pt x="351314" y="1049010"/>
                  <a:pt x="345368" y="1055185"/>
                  <a:pt x="338233" y="1055185"/>
                </a:cubicBezTo>
                <a:cubicBezTo>
                  <a:pt x="331098" y="1055185"/>
                  <a:pt x="325152" y="1049010"/>
                  <a:pt x="325152" y="1041599"/>
                </a:cubicBezTo>
                <a:lnTo>
                  <a:pt x="325152" y="925505"/>
                </a:lnTo>
                <a:cubicBezTo>
                  <a:pt x="325152" y="918094"/>
                  <a:pt x="331098" y="911919"/>
                  <a:pt x="338233" y="911919"/>
                </a:cubicBezTo>
                <a:close/>
                <a:moveTo>
                  <a:pt x="508968" y="824258"/>
                </a:moveTo>
                <a:lnTo>
                  <a:pt x="511455" y="826741"/>
                </a:lnTo>
                <a:cubicBezTo>
                  <a:pt x="512698" y="827982"/>
                  <a:pt x="513942" y="831707"/>
                  <a:pt x="515185" y="834190"/>
                </a:cubicBezTo>
                <a:lnTo>
                  <a:pt x="568654" y="834190"/>
                </a:lnTo>
                <a:cubicBezTo>
                  <a:pt x="568654" y="831707"/>
                  <a:pt x="571141" y="827982"/>
                  <a:pt x="571141" y="826741"/>
                </a:cubicBezTo>
                <a:lnTo>
                  <a:pt x="573628" y="824258"/>
                </a:lnTo>
                <a:close/>
                <a:moveTo>
                  <a:pt x="464203" y="723694"/>
                </a:moveTo>
                <a:lnTo>
                  <a:pt x="420682" y="738592"/>
                </a:lnTo>
                <a:lnTo>
                  <a:pt x="420682" y="795702"/>
                </a:lnTo>
                <a:lnTo>
                  <a:pt x="515185" y="795702"/>
                </a:lnTo>
                <a:lnTo>
                  <a:pt x="502750" y="779563"/>
                </a:lnTo>
                <a:close/>
                <a:moveTo>
                  <a:pt x="622123" y="722453"/>
                </a:moveTo>
                <a:lnTo>
                  <a:pt x="568654" y="795702"/>
                </a:lnTo>
                <a:lnTo>
                  <a:pt x="663157" y="795702"/>
                </a:lnTo>
                <a:lnTo>
                  <a:pt x="663157" y="737351"/>
                </a:lnTo>
                <a:close/>
                <a:moveTo>
                  <a:pt x="628340" y="692656"/>
                </a:moveTo>
                <a:lnTo>
                  <a:pt x="629584" y="693898"/>
                </a:lnTo>
                <a:lnTo>
                  <a:pt x="843459" y="773355"/>
                </a:lnTo>
                <a:cubicBezTo>
                  <a:pt x="863355" y="783287"/>
                  <a:pt x="874546" y="798186"/>
                  <a:pt x="874546" y="815567"/>
                </a:cubicBezTo>
                <a:lnTo>
                  <a:pt x="874546" y="1041524"/>
                </a:lnTo>
                <a:cubicBezTo>
                  <a:pt x="874546" y="1048973"/>
                  <a:pt x="868329" y="1055181"/>
                  <a:pt x="860868" y="1055181"/>
                </a:cubicBezTo>
                <a:cubicBezTo>
                  <a:pt x="852164" y="1055181"/>
                  <a:pt x="845946" y="1048973"/>
                  <a:pt x="845946" y="1041524"/>
                </a:cubicBezTo>
                <a:lnTo>
                  <a:pt x="845946" y="815567"/>
                </a:lnTo>
                <a:cubicBezTo>
                  <a:pt x="845946" y="808118"/>
                  <a:pt x="838486" y="801910"/>
                  <a:pt x="831025" y="798186"/>
                </a:cubicBezTo>
                <a:lnTo>
                  <a:pt x="690513" y="746042"/>
                </a:lnTo>
                <a:lnTo>
                  <a:pt x="690513" y="796944"/>
                </a:lnTo>
                <a:cubicBezTo>
                  <a:pt x="690513" y="811842"/>
                  <a:pt x="679322" y="823016"/>
                  <a:pt x="664401" y="823016"/>
                </a:cubicBezTo>
                <a:lnTo>
                  <a:pt x="607201" y="823016"/>
                </a:lnTo>
                <a:lnTo>
                  <a:pt x="596010" y="840397"/>
                </a:lnTo>
                <a:cubicBezTo>
                  <a:pt x="593523" y="846605"/>
                  <a:pt x="591036" y="854054"/>
                  <a:pt x="592280" y="861503"/>
                </a:cubicBezTo>
                <a:lnTo>
                  <a:pt x="613419" y="1039041"/>
                </a:lnTo>
                <a:cubicBezTo>
                  <a:pt x="614662" y="1047732"/>
                  <a:pt x="608445" y="1053939"/>
                  <a:pt x="600984" y="1055181"/>
                </a:cubicBezTo>
                <a:lnTo>
                  <a:pt x="599741" y="1055181"/>
                </a:lnTo>
                <a:cubicBezTo>
                  <a:pt x="592280" y="1055181"/>
                  <a:pt x="586062" y="1048973"/>
                  <a:pt x="584819" y="1042766"/>
                </a:cubicBezTo>
                <a:lnTo>
                  <a:pt x="563680" y="865228"/>
                </a:lnTo>
                <a:cubicBezTo>
                  <a:pt x="563680" y="863986"/>
                  <a:pt x="563680" y="862745"/>
                  <a:pt x="563680" y="861503"/>
                </a:cubicBezTo>
                <a:lnTo>
                  <a:pt x="518915" y="861503"/>
                </a:lnTo>
                <a:cubicBezTo>
                  <a:pt x="518915" y="862745"/>
                  <a:pt x="518915" y="863986"/>
                  <a:pt x="518915" y="865228"/>
                </a:cubicBezTo>
                <a:lnTo>
                  <a:pt x="497777" y="1042766"/>
                </a:lnTo>
                <a:cubicBezTo>
                  <a:pt x="496533" y="1050215"/>
                  <a:pt x="489072" y="1055181"/>
                  <a:pt x="481612" y="1055181"/>
                </a:cubicBezTo>
                <a:cubicBezTo>
                  <a:pt x="474151" y="1053939"/>
                  <a:pt x="469177" y="1047732"/>
                  <a:pt x="469177" y="1039041"/>
                </a:cubicBezTo>
                <a:lnTo>
                  <a:pt x="490316" y="861503"/>
                </a:lnTo>
                <a:cubicBezTo>
                  <a:pt x="491559" y="854054"/>
                  <a:pt x="490316" y="846605"/>
                  <a:pt x="486585" y="840397"/>
                </a:cubicBezTo>
                <a:lnTo>
                  <a:pt x="476638" y="823016"/>
                </a:lnTo>
                <a:lnTo>
                  <a:pt x="418195" y="823016"/>
                </a:lnTo>
                <a:cubicBezTo>
                  <a:pt x="404517" y="823016"/>
                  <a:pt x="392082" y="811842"/>
                  <a:pt x="392082" y="796944"/>
                </a:cubicBezTo>
                <a:lnTo>
                  <a:pt x="392082" y="747283"/>
                </a:lnTo>
                <a:lnTo>
                  <a:pt x="250327" y="798186"/>
                </a:lnTo>
                <a:cubicBezTo>
                  <a:pt x="244110" y="800669"/>
                  <a:pt x="236649" y="810601"/>
                  <a:pt x="236649" y="819291"/>
                </a:cubicBezTo>
                <a:lnTo>
                  <a:pt x="236649" y="1041524"/>
                </a:lnTo>
                <a:cubicBezTo>
                  <a:pt x="236649" y="1048973"/>
                  <a:pt x="230432" y="1055181"/>
                  <a:pt x="222971" y="1055181"/>
                </a:cubicBezTo>
                <a:cubicBezTo>
                  <a:pt x="215510" y="1055181"/>
                  <a:pt x="209293" y="1048973"/>
                  <a:pt x="209293" y="1041524"/>
                </a:cubicBezTo>
                <a:lnTo>
                  <a:pt x="209293" y="819291"/>
                </a:lnTo>
                <a:cubicBezTo>
                  <a:pt x="209293" y="799427"/>
                  <a:pt x="222971" y="779563"/>
                  <a:pt x="240380" y="772114"/>
                </a:cubicBezTo>
                <a:lnTo>
                  <a:pt x="457986" y="693898"/>
                </a:lnTo>
                <a:cubicBezTo>
                  <a:pt x="467933" y="691414"/>
                  <a:pt x="479125" y="696381"/>
                  <a:pt x="485342" y="705071"/>
                </a:cubicBezTo>
                <a:lnTo>
                  <a:pt x="528863" y="765906"/>
                </a:lnTo>
                <a:lnTo>
                  <a:pt x="542541" y="784529"/>
                </a:lnTo>
                <a:lnTo>
                  <a:pt x="599741" y="705071"/>
                </a:lnTo>
                <a:cubicBezTo>
                  <a:pt x="600984" y="703830"/>
                  <a:pt x="600984" y="703830"/>
                  <a:pt x="602227" y="701347"/>
                </a:cubicBezTo>
                <a:cubicBezTo>
                  <a:pt x="608445" y="695139"/>
                  <a:pt x="618392" y="691414"/>
                  <a:pt x="628340" y="692656"/>
                </a:cubicBezTo>
                <a:close/>
                <a:moveTo>
                  <a:pt x="541296" y="444611"/>
                </a:moveTo>
                <a:cubicBezTo>
                  <a:pt x="487994" y="444611"/>
                  <a:pt x="444608" y="487997"/>
                  <a:pt x="444608" y="541299"/>
                </a:cubicBezTo>
                <a:cubicBezTo>
                  <a:pt x="444608" y="594602"/>
                  <a:pt x="487994" y="637987"/>
                  <a:pt x="541296" y="637987"/>
                </a:cubicBezTo>
                <a:cubicBezTo>
                  <a:pt x="594599" y="637987"/>
                  <a:pt x="637984" y="594602"/>
                  <a:pt x="637984" y="541299"/>
                </a:cubicBezTo>
                <a:cubicBezTo>
                  <a:pt x="637984" y="487997"/>
                  <a:pt x="594599" y="444611"/>
                  <a:pt x="541296" y="444611"/>
                </a:cubicBezTo>
                <a:close/>
                <a:moveTo>
                  <a:pt x="541296" y="417340"/>
                </a:moveTo>
                <a:cubicBezTo>
                  <a:pt x="609474" y="417340"/>
                  <a:pt x="666495" y="473122"/>
                  <a:pt x="666495" y="541299"/>
                </a:cubicBezTo>
                <a:cubicBezTo>
                  <a:pt x="666495" y="610716"/>
                  <a:pt x="609474" y="666498"/>
                  <a:pt x="541296" y="666498"/>
                </a:cubicBezTo>
                <a:cubicBezTo>
                  <a:pt x="473119" y="666498"/>
                  <a:pt x="417337" y="610716"/>
                  <a:pt x="417337" y="541299"/>
                </a:cubicBezTo>
                <a:cubicBezTo>
                  <a:pt x="417337" y="473122"/>
                  <a:pt x="473119" y="417340"/>
                  <a:pt x="541296" y="417340"/>
                </a:cubicBezTo>
                <a:close/>
                <a:moveTo>
                  <a:pt x="523895" y="244171"/>
                </a:moveTo>
                <a:cubicBezTo>
                  <a:pt x="609676" y="239201"/>
                  <a:pt x="692970" y="269022"/>
                  <a:pt x="753886" y="331149"/>
                </a:cubicBezTo>
                <a:cubicBezTo>
                  <a:pt x="814803" y="390792"/>
                  <a:pt x="845883" y="475285"/>
                  <a:pt x="840910" y="561020"/>
                </a:cubicBezTo>
                <a:cubicBezTo>
                  <a:pt x="837180" y="616935"/>
                  <a:pt x="817289" y="670365"/>
                  <a:pt x="783723" y="716339"/>
                </a:cubicBezTo>
                <a:cubicBezTo>
                  <a:pt x="782480" y="718824"/>
                  <a:pt x="777507" y="721309"/>
                  <a:pt x="772534" y="721309"/>
                </a:cubicBezTo>
                <a:cubicBezTo>
                  <a:pt x="770048" y="721309"/>
                  <a:pt x="767561" y="720066"/>
                  <a:pt x="763832" y="718824"/>
                </a:cubicBezTo>
                <a:cubicBezTo>
                  <a:pt x="758859" y="713854"/>
                  <a:pt x="756373" y="705156"/>
                  <a:pt x="761345" y="698943"/>
                </a:cubicBezTo>
                <a:cubicBezTo>
                  <a:pt x="791182" y="657939"/>
                  <a:pt x="809830" y="609480"/>
                  <a:pt x="812316" y="559778"/>
                </a:cubicBezTo>
                <a:cubicBezTo>
                  <a:pt x="817289" y="481497"/>
                  <a:pt x="788696" y="404460"/>
                  <a:pt x="733995" y="349787"/>
                </a:cubicBezTo>
                <a:cubicBezTo>
                  <a:pt x="679295" y="295115"/>
                  <a:pt x="603460" y="266537"/>
                  <a:pt x="525138" y="271507"/>
                </a:cubicBezTo>
                <a:cubicBezTo>
                  <a:pt x="390873" y="280205"/>
                  <a:pt x="281472" y="389549"/>
                  <a:pt x="274013" y="523744"/>
                </a:cubicBezTo>
                <a:cubicBezTo>
                  <a:pt x="269040" y="587114"/>
                  <a:pt x="286445" y="646756"/>
                  <a:pt x="322497" y="697701"/>
                </a:cubicBezTo>
                <a:cubicBezTo>
                  <a:pt x="327470" y="703913"/>
                  <a:pt x="326227" y="712611"/>
                  <a:pt x="318768" y="717581"/>
                </a:cubicBezTo>
                <a:cubicBezTo>
                  <a:pt x="312552" y="721309"/>
                  <a:pt x="303849" y="720066"/>
                  <a:pt x="298877" y="713854"/>
                </a:cubicBezTo>
                <a:cubicBezTo>
                  <a:pt x="259094" y="656697"/>
                  <a:pt x="240446" y="590842"/>
                  <a:pt x="245419" y="522501"/>
                </a:cubicBezTo>
                <a:cubicBezTo>
                  <a:pt x="254122" y="373396"/>
                  <a:pt x="374712" y="252869"/>
                  <a:pt x="523895" y="244171"/>
                </a:cubicBezTo>
                <a:close/>
                <a:moveTo>
                  <a:pt x="496500" y="0"/>
                </a:moveTo>
                <a:lnTo>
                  <a:pt x="586093" y="0"/>
                </a:lnTo>
                <a:cubicBezTo>
                  <a:pt x="607248" y="0"/>
                  <a:pt x="624669" y="17418"/>
                  <a:pt x="624669" y="39812"/>
                </a:cubicBezTo>
                <a:lnTo>
                  <a:pt x="624669" y="97041"/>
                </a:lnTo>
                <a:cubicBezTo>
                  <a:pt x="624669" y="100774"/>
                  <a:pt x="628402" y="105750"/>
                  <a:pt x="633379" y="106994"/>
                </a:cubicBezTo>
                <a:cubicBezTo>
                  <a:pt x="686887" y="118191"/>
                  <a:pt x="737905" y="139341"/>
                  <a:pt x="783947" y="169200"/>
                </a:cubicBezTo>
                <a:cubicBezTo>
                  <a:pt x="787680" y="171688"/>
                  <a:pt x="793902" y="171688"/>
                  <a:pt x="796390" y="167956"/>
                </a:cubicBezTo>
                <a:lnTo>
                  <a:pt x="837454" y="126900"/>
                </a:lnTo>
                <a:cubicBezTo>
                  <a:pt x="852386" y="111971"/>
                  <a:pt x="877274" y="111971"/>
                  <a:pt x="893450" y="126900"/>
                </a:cubicBezTo>
                <a:lnTo>
                  <a:pt x="955668" y="190350"/>
                </a:lnTo>
                <a:cubicBezTo>
                  <a:pt x="963134" y="196571"/>
                  <a:pt x="966868" y="206524"/>
                  <a:pt x="966868" y="217721"/>
                </a:cubicBezTo>
                <a:cubicBezTo>
                  <a:pt x="966868" y="227674"/>
                  <a:pt x="963134" y="238871"/>
                  <a:pt x="955668" y="245092"/>
                </a:cubicBezTo>
                <a:lnTo>
                  <a:pt x="915849" y="286147"/>
                </a:lnTo>
                <a:cubicBezTo>
                  <a:pt x="912116" y="288636"/>
                  <a:pt x="910871" y="294856"/>
                  <a:pt x="914604" y="298589"/>
                </a:cubicBezTo>
                <a:cubicBezTo>
                  <a:pt x="944469" y="345865"/>
                  <a:pt x="965623" y="395630"/>
                  <a:pt x="975578" y="449127"/>
                </a:cubicBezTo>
                <a:cubicBezTo>
                  <a:pt x="976822" y="454104"/>
                  <a:pt x="981800" y="457836"/>
                  <a:pt x="986777" y="457836"/>
                </a:cubicBezTo>
                <a:lnTo>
                  <a:pt x="1044018" y="457836"/>
                </a:lnTo>
                <a:cubicBezTo>
                  <a:pt x="1065172" y="457836"/>
                  <a:pt x="1082593" y="475254"/>
                  <a:pt x="1082593" y="496404"/>
                </a:cubicBezTo>
                <a:lnTo>
                  <a:pt x="1082593" y="585980"/>
                </a:lnTo>
                <a:cubicBezTo>
                  <a:pt x="1082593" y="607130"/>
                  <a:pt x="1065172" y="624548"/>
                  <a:pt x="1044018" y="624548"/>
                </a:cubicBezTo>
                <a:lnTo>
                  <a:pt x="986777" y="624548"/>
                </a:lnTo>
                <a:cubicBezTo>
                  <a:pt x="981800" y="624548"/>
                  <a:pt x="976822" y="628280"/>
                  <a:pt x="975578" y="633257"/>
                </a:cubicBezTo>
                <a:cubicBezTo>
                  <a:pt x="965623" y="686754"/>
                  <a:pt x="944469" y="737763"/>
                  <a:pt x="914604" y="783795"/>
                </a:cubicBezTo>
                <a:cubicBezTo>
                  <a:pt x="910871" y="787528"/>
                  <a:pt x="912116" y="793748"/>
                  <a:pt x="915849" y="796236"/>
                </a:cubicBezTo>
                <a:lnTo>
                  <a:pt x="955668" y="837292"/>
                </a:lnTo>
                <a:cubicBezTo>
                  <a:pt x="970601" y="853466"/>
                  <a:pt x="970601" y="877104"/>
                  <a:pt x="955668" y="892034"/>
                </a:cubicBezTo>
                <a:lnTo>
                  <a:pt x="925804" y="923137"/>
                </a:lnTo>
                <a:cubicBezTo>
                  <a:pt x="922071" y="925625"/>
                  <a:pt x="918338" y="926869"/>
                  <a:pt x="914604" y="926869"/>
                </a:cubicBezTo>
                <a:cubicBezTo>
                  <a:pt x="912116" y="926869"/>
                  <a:pt x="908383" y="925625"/>
                  <a:pt x="904650" y="923137"/>
                </a:cubicBezTo>
                <a:cubicBezTo>
                  <a:pt x="899672" y="918160"/>
                  <a:pt x="899672" y="908207"/>
                  <a:pt x="904650" y="903231"/>
                </a:cubicBezTo>
                <a:lnTo>
                  <a:pt x="935759" y="873372"/>
                </a:lnTo>
                <a:cubicBezTo>
                  <a:pt x="939492" y="868395"/>
                  <a:pt x="939492" y="860931"/>
                  <a:pt x="935759" y="857198"/>
                </a:cubicBezTo>
                <a:lnTo>
                  <a:pt x="894695" y="817387"/>
                </a:lnTo>
                <a:cubicBezTo>
                  <a:pt x="882251" y="803701"/>
                  <a:pt x="879762" y="783795"/>
                  <a:pt x="889717" y="768866"/>
                </a:cubicBezTo>
                <a:cubicBezTo>
                  <a:pt x="918338" y="725322"/>
                  <a:pt x="938247" y="678045"/>
                  <a:pt x="948202" y="627036"/>
                </a:cubicBezTo>
                <a:cubicBezTo>
                  <a:pt x="951935" y="609619"/>
                  <a:pt x="968112" y="597177"/>
                  <a:pt x="986777" y="597177"/>
                </a:cubicBezTo>
                <a:lnTo>
                  <a:pt x="1044018" y="597177"/>
                </a:lnTo>
                <a:cubicBezTo>
                  <a:pt x="1048995" y="597177"/>
                  <a:pt x="1055217" y="592201"/>
                  <a:pt x="1055217" y="585980"/>
                </a:cubicBezTo>
                <a:lnTo>
                  <a:pt x="1055217" y="496404"/>
                </a:lnTo>
                <a:cubicBezTo>
                  <a:pt x="1055217" y="490183"/>
                  <a:pt x="1048995" y="486451"/>
                  <a:pt x="1044018" y="486451"/>
                </a:cubicBezTo>
                <a:lnTo>
                  <a:pt x="986777" y="486451"/>
                </a:lnTo>
                <a:cubicBezTo>
                  <a:pt x="968112" y="486451"/>
                  <a:pt x="951935" y="474009"/>
                  <a:pt x="948202" y="455348"/>
                </a:cubicBezTo>
                <a:cubicBezTo>
                  <a:pt x="938247" y="404339"/>
                  <a:pt x="918338" y="357062"/>
                  <a:pt x="889717" y="314762"/>
                </a:cubicBezTo>
                <a:cubicBezTo>
                  <a:pt x="879762" y="298589"/>
                  <a:pt x="882251" y="278683"/>
                  <a:pt x="894695" y="266242"/>
                </a:cubicBezTo>
                <a:lnTo>
                  <a:pt x="935759" y="225186"/>
                </a:lnTo>
                <a:cubicBezTo>
                  <a:pt x="938247" y="223941"/>
                  <a:pt x="939492" y="220209"/>
                  <a:pt x="939492" y="217721"/>
                </a:cubicBezTo>
                <a:cubicBezTo>
                  <a:pt x="939492" y="213989"/>
                  <a:pt x="938247" y="212744"/>
                  <a:pt x="935759" y="210256"/>
                </a:cubicBezTo>
                <a:lnTo>
                  <a:pt x="873541" y="148050"/>
                </a:lnTo>
                <a:cubicBezTo>
                  <a:pt x="868563" y="143074"/>
                  <a:pt x="861097" y="143074"/>
                  <a:pt x="857364" y="148050"/>
                </a:cubicBezTo>
                <a:lnTo>
                  <a:pt x="817544" y="187862"/>
                </a:lnTo>
                <a:cubicBezTo>
                  <a:pt x="803856" y="201547"/>
                  <a:pt x="783947" y="202791"/>
                  <a:pt x="769014" y="192839"/>
                </a:cubicBezTo>
                <a:cubicBezTo>
                  <a:pt x="725462" y="165468"/>
                  <a:pt x="678176" y="145562"/>
                  <a:pt x="628402" y="134365"/>
                </a:cubicBezTo>
                <a:cubicBezTo>
                  <a:pt x="609736" y="130633"/>
                  <a:pt x="596048" y="114459"/>
                  <a:pt x="596048" y="97041"/>
                </a:cubicBezTo>
                <a:lnTo>
                  <a:pt x="596048" y="39812"/>
                </a:lnTo>
                <a:cubicBezTo>
                  <a:pt x="596048" y="33591"/>
                  <a:pt x="592315" y="28615"/>
                  <a:pt x="586093" y="28615"/>
                </a:cubicBezTo>
                <a:lnTo>
                  <a:pt x="496500" y="28615"/>
                </a:lnTo>
                <a:cubicBezTo>
                  <a:pt x="490278" y="28615"/>
                  <a:pt x="486545" y="33591"/>
                  <a:pt x="486545" y="39812"/>
                </a:cubicBezTo>
                <a:lnTo>
                  <a:pt x="486545" y="97041"/>
                </a:lnTo>
                <a:cubicBezTo>
                  <a:pt x="486545" y="114459"/>
                  <a:pt x="472857" y="130633"/>
                  <a:pt x="455436" y="134365"/>
                </a:cubicBezTo>
                <a:cubicBezTo>
                  <a:pt x="404417" y="145562"/>
                  <a:pt x="358376" y="165468"/>
                  <a:pt x="314823" y="192839"/>
                </a:cubicBezTo>
                <a:cubicBezTo>
                  <a:pt x="298646" y="202791"/>
                  <a:pt x="278737" y="201547"/>
                  <a:pt x="266293" y="187862"/>
                </a:cubicBezTo>
                <a:lnTo>
                  <a:pt x="225229" y="148050"/>
                </a:lnTo>
                <a:cubicBezTo>
                  <a:pt x="221496" y="143074"/>
                  <a:pt x="215274" y="143074"/>
                  <a:pt x="210297" y="148050"/>
                </a:cubicBezTo>
                <a:lnTo>
                  <a:pt x="146834" y="210256"/>
                </a:lnTo>
                <a:cubicBezTo>
                  <a:pt x="143101" y="213989"/>
                  <a:pt x="143101" y="221453"/>
                  <a:pt x="146834" y="225186"/>
                </a:cubicBezTo>
                <a:lnTo>
                  <a:pt x="187898" y="266242"/>
                </a:lnTo>
                <a:cubicBezTo>
                  <a:pt x="201586" y="278683"/>
                  <a:pt x="202831" y="298589"/>
                  <a:pt x="192876" y="314762"/>
                </a:cubicBezTo>
                <a:cubicBezTo>
                  <a:pt x="164255" y="357062"/>
                  <a:pt x="145590" y="404339"/>
                  <a:pt x="134391" y="455348"/>
                </a:cubicBezTo>
                <a:cubicBezTo>
                  <a:pt x="130658" y="474009"/>
                  <a:pt x="115725" y="486451"/>
                  <a:pt x="97060" y="486451"/>
                </a:cubicBezTo>
                <a:lnTo>
                  <a:pt x="39820" y="486451"/>
                </a:lnTo>
                <a:cubicBezTo>
                  <a:pt x="33598" y="486451"/>
                  <a:pt x="28620" y="490183"/>
                  <a:pt x="28620" y="496404"/>
                </a:cubicBezTo>
                <a:lnTo>
                  <a:pt x="28620" y="585980"/>
                </a:lnTo>
                <a:cubicBezTo>
                  <a:pt x="28620" y="592201"/>
                  <a:pt x="33598" y="597177"/>
                  <a:pt x="39820" y="597177"/>
                </a:cubicBezTo>
                <a:lnTo>
                  <a:pt x="97060" y="597177"/>
                </a:lnTo>
                <a:cubicBezTo>
                  <a:pt x="115725" y="597177"/>
                  <a:pt x="130658" y="609619"/>
                  <a:pt x="134391" y="627036"/>
                </a:cubicBezTo>
                <a:cubicBezTo>
                  <a:pt x="145590" y="678045"/>
                  <a:pt x="164255" y="725322"/>
                  <a:pt x="192876" y="768866"/>
                </a:cubicBezTo>
                <a:cubicBezTo>
                  <a:pt x="202831" y="783795"/>
                  <a:pt x="201586" y="803701"/>
                  <a:pt x="187898" y="817387"/>
                </a:cubicBezTo>
                <a:lnTo>
                  <a:pt x="146834" y="857198"/>
                </a:lnTo>
                <a:cubicBezTo>
                  <a:pt x="143101" y="860931"/>
                  <a:pt x="143101" y="868395"/>
                  <a:pt x="148079" y="873372"/>
                </a:cubicBezTo>
                <a:lnTo>
                  <a:pt x="175455" y="899498"/>
                </a:lnTo>
                <a:cubicBezTo>
                  <a:pt x="180432" y="905719"/>
                  <a:pt x="180432" y="914428"/>
                  <a:pt x="175455" y="919404"/>
                </a:cubicBezTo>
                <a:cubicBezTo>
                  <a:pt x="169233" y="925625"/>
                  <a:pt x="160522" y="925625"/>
                  <a:pt x="155545" y="919404"/>
                </a:cubicBezTo>
                <a:lnTo>
                  <a:pt x="126925" y="892034"/>
                </a:lnTo>
                <a:cubicBezTo>
                  <a:pt x="111992" y="877104"/>
                  <a:pt x="111992" y="853466"/>
                  <a:pt x="126925" y="837292"/>
                </a:cubicBezTo>
                <a:lnTo>
                  <a:pt x="167989" y="796236"/>
                </a:lnTo>
                <a:cubicBezTo>
                  <a:pt x="171722" y="793748"/>
                  <a:pt x="171722" y="787528"/>
                  <a:pt x="169233" y="783795"/>
                </a:cubicBezTo>
                <a:cubicBezTo>
                  <a:pt x="139368" y="737763"/>
                  <a:pt x="118214" y="686754"/>
                  <a:pt x="107015" y="633257"/>
                </a:cubicBezTo>
                <a:cubicBezTo>
                  <a:pt x="105771" y="628280"/>
                  <a:pt x="100793" y="624548"/>
                  <a:pt x="97060" y="624548"/>
                </a:cubicBezTo>
                <a:lnTo>
                  <a:pt x="39820" y="624548"/>
                </a:lnTo>
                <a:cubicBezTo>
                  <a:pt x="17421" y="624548"/>
                  <a:pt x="0" y="607130"/>
                  <a:pt x="0" y="585980"/>
                </a:cubicBezTo>
                <a:lnTo>
                  <a:pt x="0" y="496404"/>
                </a:lnTo>
                <a:cubicBezTo>
                  <a:pt x="0" y="475254"/>
                  <a:pt x="17421" y="457836"/>
                  <a:pt x="39820" y="457836"/>
                </a:cubicBezTo>
                <a:lnTo>
                  <a:pt x="97060" y="457836"/>
                </a:lnTo>
                <a:cubicBezTo>
                  <a:pt x="100793" y="457836"/>
                  <a:pt x="105771" y="454104"/>
                  <a:pt x="107015" y="449127"/>
                </a:cubicBezTo>
                <a:cubicBezTo>
                  <a:pt x="118214" y="395630"/>
                  <a:pt x="139368" y="345865"/>
                  <a:pt x="169233" y="298589"/>
                </a:cubicBezTo>
                <a:cubicBezTo>
                  <a:pt x="171722" y="294856"/>
                  <a:pt x="171722" y="288636"/>
                  <a:pt x="167989" y="286147"/>
                </a:cubicBezTo>
                <a:lnTo>
                  <a:pt x="126925" y="245092"/>
                </a:lnTo>
                <a:cubicBezTo>
                  <a:pt x="120703" y="238871"/>
                  <a:pt x="115725" y="227674"/>
                  <a:pt x="115725" y="217721"/>
                </a:cubicBezTo>
                <a:cubicBezTo>
                  <a:pt x="115725" y="206524"/>
                  <a:pt x="120703" y="196571"/>
                  <a:pt x="126925" y="190350"/>
                </a:cubicBezTo>
                <a:lnTo>
                  <a:pt x="190387" y="126900"/>
                </a:lnTo>
                <a:cubicBezTo>
                  <a:pt x="196609" y="120680"/>
                  <a:pt x="207808" y="115703"/>
                  <a:pt x="217763" y="115703"/>
                </a:cubicBezTo>
                <a:cubicBezTo>
                  <a:pt x="228962" y="115703"/>
                  <a:pt x="237673" y="120680"/>
                  <a:pt x="245139" y="126900"/>
                </a:cubicBezTo>
                <a:lnTo>
                  <a:pt x="286203" y="167956"/>
                </a:lnTo>
                <a:cubicBezTo>
                  <a:pt x="288691" y="171688"/>
                  <a:pt x="294913" y="171688"/>
                  <a:pt x="298646" y="169200"/>
                </a:cubicBezTo>
                <a:cubicBezTo>
                  <a:pt x="345932" y="139341"/>
                  <a:pt x="395706" y="118191"/>
                  <a:pt x="450458" y="106994"/>
                </a:cubicBezTo>
                <a:cubicBezTo>
                  <a:pt x="454191" y="105750"/>
                  <a:pt x="457924" y="100774"/>
                  <a:pt x="457924" y="97041"/>
                </a:cubicBezTo>
                <a:lnTo>
                  <a:pt x="457924" y="39812"/>
                </a:lnTo>
                <a:cubicBezTo>
                  <a:pt x="457924" y="17418"/>
                  <a:pt x="475345" y="0"/>
                  <a:pt x="496500" y="0"/>
                </a:cubicBezTo>
                <a:close/>
              </a:path>
            </a:pathLst>
          </a:custGeom>
          <a:solidFill>
            <a:schemeClr val="bg1"/>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264" name="Freeform: Shape 263">
            <a:extLst>
              <a:ext uri="{FF2B5EF4-FFF2-40B4-BE49-F238E27FC236}">
                <a16:creationId xmlns:a16="http://schemas.microsoft.com/office/drawing/2014/main" id="{74B17461-A8A8-431E-8394-42BF2C1717B6}"/>
              </a:ext>
            </a:extLst>
          </p:cNvPr>
          <p:cNvSpPr/>
          <p:nvPr/>
        </p:nvSpPr>
        <p:spPr>
          <a:xfrm>
            <a:off x="13581622" y="6438168"/>
            <a:ext cx="1082593" cy="839663"/>
          </a:xfrm>
          <a:custGeom>
            <a:avLst/>
            <a:gdLst>
              <a:gd name="connsiteX0" fmla="*/ 32353 w 1082593"/>
              <a:gd name="connsiteY0" fmla="*/ 721064 h 839663"/>
              <a:gd name="connsiteX1" fmla="*/ 28620 w 1082593"/>
              <a:gd name="connsiteY1" fmla="*/ 724770 h 839663"/>
              <a:gd name="connsiteX2" fmla="*/ 116970 w 1082593"/>
              <a:gd name="connsiteY2" fmla="*/ 812484 h 839663"/>
              <a:gd name="connsiteX3" fmla="*/ 966868 w 1082593"/>
              <a:gd name="connsiteY3" fmla="*/ 812484 h 839663"/>
              <a:gd name="connsiteX4" fmla="*/ 1055217 w 1082593"/>
              <a:gd name="connsiteY4" fmla="*/ 724770 h 839663"/>
              <a:gd name="connsiteX5" fmla="*/ 1050240 w 1082593"/>
              <a:gd name="connsiteY5" fmla="*/ 721064 h 839663"/>
              <a:gd name="connsiteX6" fmla="*/ 666977 w 1082593"/>
              <a:gd name="connsiteY6" fmla="*/ 721064 h 839663"/>
              <a:gd name="connsiteX7" fmla="*/ 627157 w 1082593"/>
              <a:gd name="connsiteY7" fmla="*/ 739595 h 839663"/>
              <a:gd name="connsiteX8" fmla="*/ 541296 w 1082593"/>
              <a:gd name="connsiteY8" fmla="*/ 785305 h 839663"/>
              <a:gd name="connsiteX9" fmla="*/ 455436 w 1082593"/>
              <a:gd name="connsiteY9" fmla="*/ 739595 h 839663"/>
              <a:gd name="connsiteX10" fmla="*/ 414372 w 1082593"/>
              <a:gd name="connsiteY10" fmla="*/ 721064 h 839663"/>
              <a:gd name="connsiteX11" fmla="*/ 514378 w 1082593"/>
              <a:gd name="connsiteY11" fmla="*/ 691414 h 839663"/>
              <a:gd name="connsiteX12" fmla="*/ 568215 w 1082593"/>
              <a:gd name="connsiteY12" fmla="*/ 691414 h 839663"/>
              <a:gd name="connsiteX13" fmla="*/ 575556 w 1082593"/>
              <a:gd name="connsiteY13" fmla="*/ 699823 h 839663"/>
              <a:gd name="connsiteX14" fmla="*/ 541296 w 1082593"/>
              <a:gd name="connsiteY14" fmla="*/ 725050 h 839663"/>
              <a:gd name="connsiteX15" fmla="*/ 507037 w 1082593"/>
              <a:gd name="connsiteY15" fmla="*/ 698622 h 839663"/>
              <a:gd name="connsiteX16" fmla="*/ 514378 w 1082593"/>
              <a:gd name="connsiteY16" fmla="*/ 691414 h 839663"/>
              <a:gd name="connsiteX17" fmla="*/ 32353 w 1082593"/>
              <a:gd name="connsiteY17" fmla="*/ 691414 h 839663"/>
              <a:gd name="connsiteX18" fmla="*/ 414372 w 1082593"/>
              <a:gd name="connsiteY18" fmla="*/ 691414 h 839663"/>
              <a:gd name="connsiteX19" fmla="*/ 479078 w 1082593"/>
              <a:gd name="connsiteY19" fmla="*/ 724770 h 839663"/>
              <a:gd name="connsiteX20" fmla="*/ 541296 w 1082593"/>
              <a:gd name="connsiteY20" fmla="*/ 756891 h 839663"/>
              <a:gd name="connsiteX21" fmla="*/ 604759 w 1082593"/>
              <a:gd name="connsiteY21" fmla="*/ 724770 h 839663"/>
              <a:gd name="connsiteX22" fmla="*/ 666977 w 1082593"/>
              <a:gd name="connsiteY22" fmla="*/ 691414 h 839663"/>
              <a:gd name="connsiteX23" fmla="*/ 1050240 w 1082593"/>
              <a:gd name="connsiteY23" fmla="*/ 691414 h 839663"/>
              <a:gd name="connsiteX24" fmla="*/ 1082593 w 1082593"/>
              <a:gd name="connsiteY24" fmla="*/ 724770 h 839663"/>
              <a:gd name="connsiteX25" fmla="*/ 966868 w 1082593"/>
              <a:gd name="connsiteY25" fmla="*/ 839663 h 839663"/>
              <a:gd name="connsiteX26" fmla="*/ 116970 w 1082593"/>
              <a:gd name="connsiteY26" fmla="*/ 839663 h 839663"/>
              <a:gd name="connsiteX27" fmla="*/ 0 w 1082593"/>
              <a:gd name="connsiteY27" fmla="*/ 724770 h 839663"/>
              <a:gd name="connsiteX28" fmla="*/ 32353 w 1082593"/>
              <a:gd name="connsiteY28" fmla="*/ 691414 h 839663"/>
              <a:gd name="connsiteX29" fmla="*/ 682810 w 1082593"/>
              <a:gd name="connsiteY29" fmla="*/ 437576 h 839663"/>
              <a:gd name="connsiteX30" fmla="*/ 628190 w 1082593"/>
              <a:gd name="connsiteY30" fmla="*/ 510860 h 839663"/>
              <a:gd name="connsiteX31" fmla="*/ 653018 w 1082593"/>
              <a:gd name="connsiteY31" fmla="*/ 510860 h 839663"/>
              <a:gd name="connsiteX32" fmla="*/ 679086 w 1082593"/>
              <a:gd name="connsiteY32" fmla="*/ 499681 h 839663"/>
              <a:gd name="connsiteX33" fmla="*/ 686534 w 1082593"/>
              <a:gd name="connsiteY33" fmla="*/ 473597 h 839663"/>
              <a:gd name="connsiteX34" fmla="*/ 399780 w 1082593"/>
              <a:gd name="connsiteY34" fmla="*/ 437576 h 839663"/>
              <a:gd name="connsiteX35" fmla="*/ 396056 w 1082593"/>
              <a:gd name="connsiteY35" fmla="*/ 473597 h 839663"/>
              <a:gd name="connsiteX36" fmla="*/ 404746 w 1082593"/>
              <a:gd name="connsiteY36" fmla="*/ 499681 h 839663"/>
              <a:gd name="connsiteX37" fmla="*/ 429573 w 1082593"/>
              <a:gd name="connsiteY37" fmla="*/ 510860 h 839663"/>
              <a:gd name="connsiteX38" fmla="*/ 454400 w 1082593"/>
              <a:gd name="connsiteY38" fmla="*/ 510860 h 839663"/>
              <a:gd name="connsiteX39" fmla="*/ 399780 w 1082593"/>
              <a:gd name="connsiteY39" fmla="*/ 437576 h 839663"/>
              <a:gd name="connsiteX40" fmla="*/ 505573 w 1082593"/>
              <a:gd name="connsiteY40" fmla="*/ 418543 h 839663"/>
              <a:gd name="connsiteX41" fmla="*/ 580731 w 1082593"/>
              <a:gd name="connsiteY41" fmla="*/ 419746 h 839663"/>
              <a:gd name="connsiteX42" fmla="*/ 597980 w 1082593"/>
              <a:gd name="connsiteY42" fmla="*/ 429369 h 839663"/>
              <a:gd name="connsiteX43" fmla="*/ 589355 w 1082593"/>
              <a:gd name="connsiteY43" fmla="*/ 446208 h 839663"/>
              <a:gd name="connsiteX44" fmla="*/ 545000 w 1082593"/>
              <a:gd name="connsiteY44" fmla="*/ 452222 h 839663"/>
              <a:gd name="connsiteX45" fmla="*/ 496948 w 1082593"/>
              <a:gd name="connsiteY45" fmla="*/ 443802 h 839663"/>
              <a:gd name="connsiteX46" fmla="*/ 487091 w 1082593"/>
              <a:gd name="connsiteY46" fmla="*/ 426963 h 839663"/>
              <a:gd name="connsiteX47" fmla="*/ 505573 w 1082593"/>
              <a:gd name="connsiteY47" fmla="*/ 418543 h 839663"/>
              <a:gd name="connsiteX48" fmla="*/ 588467 w 1082593"/>
              <a:gd name="connsiteY48" fmla="*/ 302185 h 839663"/>
              <a:gd name="connsiteX49" fmla="*/ 574812 w 1082593"/>
              <a:gd name="connsiteY49" fmla="*/ 315849 h 839663"/>
              <a:gd name="connsiteX50" fmla="*/ 613294 w 1082593"/>
              <a:gd name="connsiteY50" fmla="*/ 354354 h 839663"/>
              <a:gd name="connsiteX51" fmla="*/ 635639 w 1082593"/>
              <a:gd name="connsiteY51" fmla="*/ 354354 h 839663"/>
              <a:gd name="connsiteX52" fmla="*/ 659224 w 1082593"/>
              <a:gd name="connsiteY52" fmla="*/ 330754 h 839663"/>
              <a:gd name="connsiteX53" fmla="*/ 659224 w 1082593"/>
              <a:gd name="connsiteY53" fmla="*/ 325785 h 839663"/>
              <a:gd name="connsiteX54" fmla="*/ 635639 w 1082593"/>
              <a:gd name="connsiteY54" fmla="*/ 302185 h 839663"/>
              <a:gd name="connsiteX55" fmla="*/ 537571 w 1082593"/>
              <a:gd name="connsiteY55" fmla="*/ 302185 h 839663"/>
              <a:gd name="connsiteX56" fmla="*/ 526399 w 1082593"/>
              <a:gd name="connsiteY56" fmla="*/ 304670 h 839663"/>
              <a:gd name="connsiteX57" fmla="*/ 528882 w 1082593"/>
              <a:gd name="connsiteY57" fmla="*/ 315849 h 839663"/>
              <a:gd name="connsiteX58" fmla="*/ 461848 w 1082593"/>
              <a:gd name="connsiteY58" fmla="*/ 381680 h 839663"/>
              <a:gd name="connsiteX59" fmla="*/ 448193 w 1082593"/>
              <a:gd name="connsiteY59" fmla="*/ 381680 h 839663"/>
              <a:gd name="connsiteX60" fmla="*/ 420883 w 1082593"/>
              <a:gd name="connsiteY60" fmla="*/ 374228 h 839663"/>
              <a:gd name="connsiteX61" fmla="*/ 420883 w 1082593"/>
              <a:gd name="connsiteY61" fmla="*/ 389133 h 839663"/>
              <a:gd name="connsiteX62" fmla="*/ 541295 w 1082593"/>
              <a:gd name="connsiteY62" fmla="*/ 510860 h 839663"/>
              <a:gd name="connsiteX63" fmla="*/ 662949 w 1082593"/>
              <a:gd name="connsiteY63" fmla="*/ 389133 h 839663"/>
              <a:gd name="connsiteX64" fmla="*/ 662949 w 1082593"/>
              <a:gd name="connsiteY64" fmla="*/ 374228 h 839663"/>
              <a:gd name="connsiteX65" fmla="*/ 635639 w 1082593"/>
              <a:gd name="connsiteY65" fmla="*/ 381680 h 839663"/>
              <a:gd name="connsiteX66" fmla="*/ 613294 w 1082593"/>
              <a:gd name="connsiteY66" fmla="*/ 381680 h 839663"/>
              <a:gd name="connsiteX67" fmla="*/ 547502 w 1082593"/>
              <a:gd name="connsiteY67" fmla="*/ 315849 h 839663"/>
              <a:gd name="connsiteX68" fmla="*/ 548743 w 1082593"/>
              <a:gd name="connsiteY68" fmla="*/ 303428 h 839663"/>
              <a:gd name="connsiteX69" fmla="*/ 537571 w 1082593"/>
              <a:gd name="connsiteY69" fmla="*/ 302185 h 839663"/>
              <a:gd name="connsiteX70" fmla="*/ 448193 w 1082593"/>
              <a:gd name="connsiteY70" fmla="*/ 302185 h 839663"/>
              <a:gd name="connsiteX71" fmla="*/ 424608 w 1082593"/>
              <a:gd name="connsiteY71" fmla="*/ 325785 h 839663"/>
              <a:gd name="connsiteX72" fmla="*/ 424608 w 1082593"/>
              <a:gd name="connsiteY72" fmla="*/ 330754 h 839663"/>
              <a:gd name="connsiteX73" fmla="*/ 448193 w 1082593"/>
              <a:gd name="connsiteY73" fmla="*/ 354354 h 839663"/>
              <a:gd name="connsiteX74" fmla="*/ 461848 w 1082593"/>
              <a:gd name="connsiteY74" fmla="*/ 354354 h 839663"/>
              <a:gd name="connsiteX75" fmla="*/ 499089 w 1082593"/>
              <a:gd name="connsiteY75" fmla="*/ 315849 h 839663"/>
              <a:gd name="connsiteX76" fmla="*/ 487917 w 1082593"/>
              <a:gd name="connsiteY76" fmla="*/ 302185 h 839663"/>
              <a:gd name="connsiteX77" fmla="*/ 549985 w 1082593"/>
              <a:gd name="connsiteY77" fmla="*/ 299701 h 839663"/>
              <a:gd name="connsiteX78" fmla="*/ 549985 w 1082593"/>
              <a:gd name="connsiteY78" fmla="*/ 302185 h 839663"/>
              <a:gd name="connsiteX79" fmla="*/ 551226 w 1082593"/>
              <a:gd name="connsiteY79" fmla="*/ 299701 h 839663"/>
              <a:gd name="connsiteX80" fmla="*/ 523916 w 1082593"/>
              <a:gd name="connsiteY80" fmla="*/ 299701 h 839663"/>
              <a:gd name="connsiteX81" fmla="*/ 526399 w 1082593"/>
              <a:gd name="connsiteY81" fmla="*/ 303428 h 839663"/>
              <a:gd name="connsiteX82" fmla="*/ 526399 w 1082593"/>
              <a:gd name="connsiteY82" fmla="*/ 299701 h 839663"/>
              <a:gd name="connsiteX83" fmla="*/ 566123 w 1082593"/>
              <a:gd name="connsiteY83" fmla="*/ 216480 h 839663"/>
              <a:gd name="connsiteX84" fmla="*/ 427090 w 1082593"/>
              <a:gd name="connsiteY84" fmla="*/ 251259 h 839663"/>
              <a:gd name="connsiteX85" fmla="*/ 420883 w 1082593"/>
              <a:gd name="connsiteY85" fmla="*/ 251259 h 839663"/>
              <a:gd name="connsiteX86" fmla="*/ 420883 w 1082593"/>
              <a:gd name="connsiteY86" fmla="*/ 282312 h 839663"/>
              <a:gd name="connsiteX87" fmla="*/ 448193 w 1082593"/>
              <a:gd name="connsiteY87" fmla="*/ 274859 h 839663"/>
              <a:gd name="connsiteX88" fmla="*/ 487917 w 1082593"/>
              <a:gd name="connsiteY88" fmla="*/ 274859 h 839663"/>
              <a:gd name="connsiteX89" fmla="*/ 509020 w 1082593"/>
              <a:gd name="connsiteY89" fmla="*/ 281070 h 839663"/>
              <a:gd name="connsiteX90" fmla="*/ 537571 w 1082593"/>
              <a:gd name="connsiteY90" fmla="*/ 274859 h 839663"/>
              <a:gd name="connsiteX91" fmla="*/ 566123 w 1082593"/>
              <a:gd name="connsiteY91" fmla="*/ 281070 h 839663"/>
              <a:gd name="connsiteX92" fmla="*/ 588467 w 1082593"/>
              <a:gd name="connsiteY92" fmla="*/ 274859 h 839663"/>
              <a:gd name="connsiteX93" fmla="*/ 635639 w 1082593"/>
              <a:gd name="connsiteY93" fmla="*/ 274859 h 839663"/>
              <a:gd name="connsiteX94" fmla="*/ 662949 w 1082593"/>
              <a:gd name="connsiteY94" fmla="*/ 282312 h 839663"/>
              <a:gd name="connsiteX95" fmla="*/ 662949 w 1082593"/>
              <a:gd name="connsiteY95" fmla="*/ 252501 h 839663"/>
              <a:gd name="connsiteX96" fmla="*/ 566123 w 1082593"/>
              <a:gd name="connsiteY96" fmla="*/ 216480 h 839663"/>
              <a:gd name="connsiteX97" fmla="*/ 609570 w 1082593"/>
              <a:gd name="connsiteY97" fmla="*/ 159343 h 839663"/>
              <a:gd name="connsiteX98" fmla="*/ 587226 w 1082593"/>
              <a:gd name="connsiteY98" fmla="*/ 196606 h 839663"/>
              <a:gd name="connsiteX99" fmla="*/ 660466 w 1082593"/>
              <a:gd name="connsiteY99" fmla="*/ 225175 h 839663"/>
              <a:gd name="connsiteX100" fmla="*/ 609570 w 1082593"/>
              <a:gd name="connsiteY100" fmla="*/ 159343 h 839663"/>
              <a:gd name="connsiteX101" fmla="*/ 517709 w 1082593"/>
              <a:gd name="connsiteY101" fmla="*/ 149406 h 839663"/>
              <a:gd name="connsiteX102" fmla="*/ 423366 w 1082593"/>
              <a:gd name="connsiteY102" fmla="*/ 223933 h 839663"/>
              <a:gd name="connsiteX103" fmla="*/ 583502 w 1082593"/>
              <a:gd name="connsiteY103" fmla="*/ 150648 h 839663"/>
              <a:gd name="connsiteX104" fmla="*/ 564881 w 1082593"/>
              <a:gd name="connsiteY104" fmla="*/ 149406 h 839663"/>
              <a:gd name="connsiteX105" fmla="*/ 517709 w 1082593"/>
              <a:gd name="connsiteY105" fmla="*/ 119596 h 839663"/>
              <a:gd name="connsiteX106" fmla="*/ 564881 w 1082593"/>
              <a:gd name="connsiteY106" fmla="*/ 119596 h 839663"/>
              <a:gd name="connsiteX107" fmla="*/ 690258 w 1082593"/>
              <a:gd name="connsiteY107" fmla="*/ 246291 h 839663"/>
              <a:gd name="connsiteX108" fmla="*/ 690258 w 1082593"/>
              <a:gd name="connsiteY108" fmla="*/ 247533 h 839663"/>
              <a:gd name="connsiteX109" fmla="*/ 691500 w 1082593"/>
              <a:gd name="connsiteY109" fmla="*/ 247533 h 839663"/>
              <a:gd name="connsiteX110" fmla="*/ 715086 w 1082593"/>
              <a:gd name="connsiteY110" fmla="*/ 471112 h 839663"/>
              <a:gd name="connsiteX111" fmla="*/ 700189 w 1082593"/>
              <a:gd name="connsiteY111" fmla="*/ 518312 h 839663"/>
              <a:gd name="connsiteX112" fmla="*/ 653018 w 1082593"/>
              <a:gd name="connsiteY112" fmla="*/ 539428 h 839663"/>
              <a:gd name="connsiteX113" fmla="*/ 429573 w 1082593"/>
              <a:gd name="connsiteY113" fmla="*/ 539428 h 839663"/>
              <a:gd name="connsiteX114" fmla="*/ 383643 w 1082593"/>
              <a:gd name="connsiteY114" fmla="*/ 518312 h 839663"/>
              <a:gd name="connsiteX115" fmla="*/ 367505 w 1082593"/>
              <a:gd name="connsiteY115" fmla="*/ 471112 h 839663"/>
              <a:gd name="connsiteX116" fmla="*/ 391091 w 1082593"/>
              <a:gd name="connsiteY116" fmla="*/ 247533 h 839663"/>
              <a:gd name="connsiteX117" fmla="*/ 392332 w 1082593"/>
              <a:gd name="connsiteY117" fmla="*/ 247533 h 839663"/>
              <a:gd name="connsiteX118" fmla="*/ 392332 w 1082593"/>
              <a:gd name="connsiteY118" fmla="*/ 246291 h 839663"/>
              <a:gd name="connsiteX119" fmla="*/ 517709 w 1082593"/>
              <a:gd name="connsiteY119" fmla="*/ 119596 h 839663"/>
              <a:gd name="connsiteX120" fmla="*/ 541296 w 1082593"/>
              <a:gd name="connsiteY120" fmla="*/ 73440 h 839663"/>
              <a:gd name="connsiteX121" fmla="*/ 285224 w 1082593"/>
              <a:gd name="connsiteY121" fmla="*/ 329513 h 839663"/>
              <a:gd name="connsiteX122" fmla="*/ 541296 w 1082593"/>
              <a:gd name="connsiteY122" fmla="*/ 586830 h 839663"/>
              <a:gd name="connsiteX123" fmla="*/ 798612 w 1082593"/>
              <a:gd name="connsiteY123" fmla="*/ 329513 h 839663"/>
              <a:gd name="connsiteX124" fmla="*/ 541296 w 1082593"/>
              <a:gd name="connsiteY124" fmla="*/ 73440 h 839663"/>
              <a:gd name="connsiteX125" fmla="*/ 541296 w 1082593"/>
              <a:gd name="connsiteY125" fmla="*/ 44849 h 839663"/>
              <a:gd name="connsiteX126" fmla="*/ 825960 w 1082593"/>
              <a:gd name="connsiteY126" fmla="*/ 329513 h 839663"/>
              <a:gd name="connsiteX127" fmla="*/ 541296 w 1082593"/>
              <a:gd name="connsiteY127" fmla="*/ 615421 h 839663"/>
              <a:gd name="connsiteX128" fmla="*/ 256633 w 1082593"/>
              <a:gd name="connsiteY128" fmla="*/ 329513 h 839663"/>
              <a:gd name="connsiteX129" fmla="*/ 541296 w 1082593"/>
              <a:gd name="connsiteY129" fmla="*/ 44849 h 839663"/>
              <a:gd name="connsiteX130" fmla="*/ 146926 w 1082593"/>
              <a:gd name="connsiteY130" fmla="*/ 27356 h 839663"/>
              <a:gd name="connsiteX131" fmla="*/ 118313 w 1082593"/>
              <a:gd name="connsiteY131" fmla="*/ 55955 h 839663"/>
              <a:gd name="connsiteX132" fmla="*/ 118313 w 1082593"/>
              <a:gd name="connsiteY132" fmla="*/ 603071 h 839663"/>
              <a:gd name="connsiteX133" fmla="*/ 146926 w 1082593"/>
              <a:gd name="connsiteY133" fmla="*/ 631670 h 839663"/>
              <a:gd name="connsiteX134" fmla="*/ 935669 w 1082593"/>
              <a:gd name="connsiteY134" fmla="*/ 631670 h 839663"/>
              <a:gd name="connsiteX135" fmla="*/ 964282 w 1082593"/>
              <a:gd name="connsiteY135" fmla="*/ 603071 h 839663"/>
              <a:gd name="connsiteX136" fmla="*/ 964282 w 1082593"/>
              <a:gd name="connsiteY136" fmla="*/ 55955 h 839663"/>
              <a:gd name="connsiteX137" fmla="*/ 935669 w 1082593"/>
              <a:gd name="connsiteY137" fmla="*/ 27356 h 839663"/>
              <a:gd name="connsiteX138" fmla="*/ 146926 w 1082593"/>
              <a:gd name="connsiteY138" fmla="*/ 0 h 839663"/>
              <a:gd name="connsiteX139" fmla="*/ 935669 w 1082593"/>
              <a:gd name="connsiteY139" fmla="*/ 0 h 839663"/>
              <a:gd name="connsiteX140" fmla="*/ 992896 w 1082593"/>
              <a:gd name="connsiteY140" fmla="*/ 55955 h 839663"/>
              <a:gd name="connsiteX141" fmla="*/ 992896 w 1082593"/>
              <a:gd name="connsiteY141" fmla="*/ 603071 h 839663"/>
              <a:gd name="connsiteX142" fmla="*/ 935669 w 1082593"/>
              <a:gd name="connsiteY142" fmla="*/ 660269 h 839663"/>
              <a:gd name="connsiteX143" fmla="*/ 146926 w 1082593"/>
              <a:gd name="connsiteY143" fmla="*/ 660269 h 839663"/>
              <a:gd name="connsiteX144" fmla="*/ 90943 w 1082593"/>
              <a:gd name="connsiteY144" fmla="*/ 603071 h 839663"/>
              <a:gd name="connsiteX145" fmla="*/ 90943 w 1082593"/>
              <a:gd name="connsiteY145" fmla="*/ 55955 h 839663"/>
              <a:gd name="connsiteX146" fmla="*/ 146926 w 1082593"/>
              <a:gd name="connsiteY146" fmla="*/ 0 h 8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082593" h="839663">
                <a:moveTo>
                  <a:pt x="32353" y="721064"/>
                </a:moveTo>
                <a:cubicBezTo>
                  <a:pt x="31109" y="721064"/>
                  <a:pt x="28620" y="722299"/>
                  <a:pt x="28620" y="724770"/>
                </a:cubicBezTo>
                <a:cubicBezTo>
                  <a:pt x="28620" y="772951"/>
                  <a:pt x="67195" y="812484"/>
                  <a:pt x="116970" y="812484"/>
                </a:cubicBezTo>
                <a:lnTo>
                  <a:pt x="966868" y="812484"/>
                </a:lnTo>
                <a:cubicBezTo>
                  <a:pt x="1015398" y="812484"/>
                  <a:pt x="1055217" y="772951"/>
                  <a:pt x="1055217" y="724770"/>
                </a:cubicBezTo>
                <a:cubicBezTo>
                  <a:pt x="1055217" y="722299"/>
                  <a:pt x="1052728" y="721064"/>
                  <a:pt x="1050240" y="721064"/>
                </a:cubicBezTo>
                <a:lnTo>
                  <a:pt x="666977" y="721064"/>
                </a:lnTo>
                <a:cubicBezTo>
                  <a:pt x="650800" y="721064"/>
                  <a:pt x="635868" y="727241"/>
                  <a:pt x="627157" y="739595"/>
                </a:cubicBezTo>
                <a:cubicBezTo>
                  <a:pt x="608492" y="768010"/>
                  <a:pt x="574894" y="785305"/>
                  <a:pt x="541296" y="785305"/>
                </a:cubicBezTo>
                <a:cubicBezTo>
                  <a:pt x="506454" y="785305"/>
                  <a:pt x="475345" y="768010"/>
                  <a:pt x="455436" y="739595"/>
                </a:cubicBezTo>
                <a:cubicBezTo>
                  <a:pt x="446725" y="727241"/>
                  <a:pt x="431793" y="721064"/>
                  <a:pt x="414372" y="721064"/>
                </a:cubicBezTo>
                <a:close/>
                <a:moveTo>
                  <a:pt x="514378" y="691414"/>
                </a:moveTo>
                <a:lnTo>
                  <a:pt x="568215" y="691414"/>
                </a:lnTo>
                <a:cubicBezTo>
                  <a:pt x="573109" y="691414"/>
                  <a:pt x="576780" y="695018"/>
                  <a:pt x="575556" y="699823"/>
                </a:cubicBezTo>
                <a:cubicBezTo>
                  <a:pt x="571885" y="714239"/>
                  <a:pt x="557203" y="725050"/>
                  <a:pt x="541296" y="725050"/>
                </a:cubicBezTo>
                <a:cubicBezTo>
                  <a:pt x="524167" y="725050"/>
                  <a:pt x="510708" y="714239"/>
                  <a:pt x="507037" y="698622"/>
                </a:cubicBezTo>
                <a:cubicBezTo>
                  <a:pt x="507037" y="695018"/>
                  <a:pt x="509484" y="691414"/>
                  <a:pt x="514378" y="691414"/>
                </a:cubicBezTo>
                <a:close/>
                <a:moveTo>
                  <a:pt x="32353" y="691414"/>
                </a:moveTo>
                <a:lnTo>
                  <a:pt x="414372" y="691414"/>
                </a:lnTo>
                <a:cubicBezTo>
                  <a:pt x="441748" y="691414"/>
                  <a:pt x="465391" y="703768"/>
                  <a:pt x="479078" y="724770"/>
                </a:cubicBezTo>
                <a:cubicBezTo>
                  <a:pt x="492766" y="744537"/>
                  <a:pt x="516409" y="756891"/>
                  <a:pt x="541296" y="756891"/>
                </a:cubicBezTo>
                <a:cubicBezTo>
                  <a:pt x="566184" y="756891"/>
                  <a:pt x="589826" y="744537"/>
                  <a:pt x="604759" y="724770"/>
                </a:cubicBezTo>
                <a:cubicBezTo>
                  <a:pt x="618447" y="703768"/>
                  <a:pt x="642090" y="691414"/>
                  <a:pt x="666977" y="691414"/>
                </a:cubicBezTo>
                <a:lnTo>
                  <a:pt x="1050240" y="691414"/>
                </a:lnTo>
                <a:cubicBezTo>
                  <a:pt x="1067661" y="691414"/>
                  <a:pt x="1082593" y="707475"/>
                  <a:pt x="1082593" y="724770"/>
                </a:cubicBezTo>
                <a:cubicBezTo>
                  <a:pt x="1082593" y="789012"/>
                  <a:pt x="1030330" y="839663"/>
                  <a:pt x="966868" y="839663"/>
                </a:cubicBezTo>
                <a:lnTo>
                  <a:pt x="116970" y="839663"/>
                </a:lnTo>
                <a:cubicBezTo>
                  <a:pt x="52263" y="839663"/>
                  <a:pt x="0" y="789012"/>
                  <a:pt x="0" y="724770"/>
                </a:cubicBezTo>
                <a:cubicBezTo>
                  <a:pt x="0" y="707475"/>
                  <a:pt x="14932" y="691414"/>
                  <a:pt x="32353" y="691414"/>
                </a:cubicBezTo>
                <a:close/>
                <a:moveTo>
                  <a:pt x="682810" y="437576"/>
                </a:moveTo>
                <a:cubicBezTo>
                  <a:pt x="672879" y="467386"/>
                  <a:pt x="653018" y="493470"/>
                  <a:pt x="628190" y="510860"/>
                </a:cubicBezTo>
                <a:lnTo>
                  <a:pt x="653018" y="510860"/>
                </a:lnTo>
                <a:cubicBezTo>
                  <a:pt x="662949" y="510860"/>
                  <a:pt x="671638" y="507133"/>
                  <a:pt x="679086" y="499681"/>
                </a:cubicBezTo>
                <a:cubicBezTo>
                  <a:pt x="685293" y="493470"/>
                  <a:pt x="687776" y="483533"/>
                  <a:pt x="686534" y="473597"/>
                </a:cubicBezTo>
                <a:close/>
                <a:moveTo>
                  <a:pt x="399780" y="437576"/>
                </a:moveTo>
                <a:lnTo>
                  <a:pt x="396056" y="473597"/>
                </a:lnTo>
                <a:cubicBezTo>
                  <a:pt x="394815" y="483533"/>
                  <a:pt x="397298" y="493470"/>
                  <a:pt x="404746" y="499681"/>
                </a:cubicBezTo>
                <a:cubicBezTo>
                  <a:pt x="410953" y="507133"/>
                  <a:pt x="419642" y="510860"/>
                  <a:pt x="429573" y="510860"/>
                </a:cubicBezTo>
                <a:lnTo>
                  <a:pt x="454400" y="510860"/>
                </a:lnTo>
                <a:cubicBezTo>
                  <a:pt x="429573" y="493470"/>
                  <a:pt x="409711" y="467386"/>
                  <a:pt x="399780" y="437576"/>
                </a:cubicBezTo>
                <a:close/>
                <a:moveTo>
                  <a:pt x="505573" y="418543"/>
                </a:moveTo>
                <a:cubicBezTo>
                  <a:pt x="530215" y="426963"/>
                  <a:pt x="556089" y="426963"/>
                  <a:pt x="580731" y="419746"/>
                </a:cubicBezTo>
                <a:cubicBezTo>
                  <a:pt x="588123" y="417340"/>
                  <a:pt x="595516" y="422152"/>
                  <a:pt x="597980" y="429369"/>
                </a:cubicBezTo>
                <a:cubicBezTo>
                  <a:pt x="600444" y="436585"/>
                  <a:pt x="595516" y="443802"/>
                  <a:pt x="589355" y="446208"/>
                </a:cubicBezTo>
                <a:cubicBezTo>
                  <a:pt x="574570" y="451019"/>
                  <a:pt x="559785" y="452222"/>
                  <a:pt x="545000" y="452222"/>
                </a:cubicBezTo>
                <a:cubicBezTo>
                  <a:pt x="527750" y="452222"/>
                  <a:pt x="511733" y="449817"/>
                  <a:pt x="496948" y="443802"/>
                </a:cubicBezTo>
                <a:cubicBezTo>
                  <a:pt x="489555" y="441397"/>
                  <a:pt x="484627" y="432977"/>
                  <a:pt x="487091" y="426963"/>
                </a:cubicBezTo>
                <a:cubicBezTo>
                  <a:pt x="490787" y="419746"/>
                  <a:pt x="498180" y="416137"/>
                  <a:pt x="505573" y="418543"/>
                </a:cubicBezTo>
                <a:close/>
                <a:moveTo>
                  <a:pt x="588467" y="302185"/>
                </a:moveTo>
                <a:cubicBezTo>
                  <a:pt x="581019" y="302185"/>
                  <a:pt x="574812" y="308396"/>
                  <a:pt x="574812" y="315849"/>
                </a:cubicBezTo>
                <a:cubicBezTo>
                  <a:pt x="574812" y="336964"/>
                  <a:pt x="592191" y="354354"/>
                  <a:pt x="613294" y="354354"/>
                </a:cubicBezTo>
                <a:lnTo>
                  <a:pt x="635639" y="354354"/>
                </a:lnTo>
                <a:cubicBezTo>
                  <a:pt x="648052" y="354354"/>
                  <a:pt x="659224" y="343175"/>
                  <a:pt x="659224" y="330754"/>
                </a:cubicBezTo>
                <a:lnTo>
                  <a:pt x="659224" y="325785"/>
                </a:lnTo>
                <a:cubicBezTo>
                  <a:pt x="659224" y="313364"/>
                  <a:pt x="648052" y="302185"/>
                  <a:pt x="635639" y="302185"/>
                </a:cubicBezTo>
                <a:close/>
                <a:moveTo>
                  <a:pt x="537571" y="302185"/>
                </a:moveTo>
                <a:cubicBezTo>
                  <a:pt x="532606" y="302185"/>
                  <a:pt x="528882" y="303428"/>
                  <a:pt x="526399" y="304670"/>
                </a:cubicBezTo>
                <a:cubicBezTo>
                  <a:pt x="527640" y="308396"/>
                  <a:pt x="528882" y="310880"/>
                  <a:pt x="528882" y="315849"/>
                </a:cubicBezTo>
                <a:cubicBezTo>
                  <a:pt x="528882" y="353112"/>
                  <a:pt x="497848" y="381680"/>
                  <a:pt x="461848" y="381680"/>
                </a:cubicBezTo>
                <a:lnTo>
                  <a:pt x="448193" y="381680"/>
                </a:lnTo>
                <a:cubicBezTo>
                  <a:pt x="437021" y="381680"/>
                  <a:pt x="428332" y="379196"/>
                  <a:pt x="420883" y="374228"/>
                </a:cubicBezTo>
                <a:lnTo>
                  <a:pt x="420883" y="389133"/>
                </a:lnTo>
                <a:cubicBezTo>
                  <a:pt x="420883" y="456207"/>
                  <a:pt x="474262" y="510860"/>
                  <a:pt x="541295" y="510860"/>
                </a:cubicBezTo>
                <a:cubicBezTo>
                  <a:pt x="608329" y="510860"/>
                  <a:pt x="662949" y="456207"/>
                  <a:pt x="662949" y="389133"/>
                </a:cubicBezTo>
                <a:lnTo>
                  <a:pt x="662949" y="374228"/>
                </a:lnTo>
                <a:cubicBezTo>
                  <a:pt x="655500" y="379196"/>
                  <a:pt x="645570" y="381680"/>
                  <a:pt x="635639" y="381680"/>
                </a:cubicBezTo>
                <a:lnTo>
                  <a:pt x="613294" y="381680"/>
                </a:lnTo>
                <a:cubicBezTo>
                  <a:pt x="577295" y="381680"/>
                  <a:pt x="547502" y="353112"/>
                  <a:pt x="547502" y="315849"/>
                </a:cubicBezTo>
                <a:cubicBezTo>
                  <a:pt x="547502" y="312122"/>
                  <a:pt x="547502" y="308396"/>
                  <a:pt x="548743" y="303428"/>
                </a:cubicBezTo>
                <a:cubicBezTo>
                  <a:pt x="546261" y="303428"/>
                  <a:pt x="542537" y="302185"/>
                  <a:pt x="537571" y="302185"/>
                </a:cubicBezTo>
                <a:close/>
                <a:moveTo>
                  <a:pt x="448193" y="302185"/>
                </a:moveTo>
                <a:cubicBezTo>
                  <a:pt x="434538" y="302185"/>
                  <a:pt x="424608" y="313364"/>
                  <a:pt x="424608" y="325785"/>
                </a:cubicBezTo>
                <a:lnTo>
                  <a:pt x="424608" y="330754"/>
                </a:lnTo>
                <a:cubicBezTo>
                  <a:pt x="424608" y="343175"/>
                  <a:pt x="434538" y="354354"/>
                  <a:pt x="448193" y="354354"/>
                </a:cubicBezTo>
                <a:lnTo>
                  <a:pt x="461848" y="354354"/>
                </a:lnTo>
                <a:cubicBezTo>
                  <a:pt x="482951" y="354354"/>
                  <a:pt x="499089" y="336964"/>
                  <a:pt x="499089" y="315849"/>
                </a:cubicBezTo>
                <a:cubicBezTo>
                  <a:pt x="499089" y="308396"/>
                  <a:pt x="494124" y="302185"/>
                  <a:pt x="487917" y="302185"/>
                </a:cubicBezTo>
                <a:close/>
                <a:moveTo>
                  <a:pt x="549985" y="299701"/>
                </a:moveTo>
                <a:lnTo>
                  <a:pt x="549985" y="302185"/>
                </a:lnTo>
                <a:cubicBezTo>
                  <a:pt x="549985" y="300943"/>
                  <a:pt x="549985" y="299701"/>
                  <a:pt x="551226" y="299701"/>
                </a:cubicBezTo>
                <a:close/>
                <a:moveTo>
                  <a:pt x="523916" y="299701"/>
                </a:moveTo>
                <a:cubicBezTo>
                  <a:pt x="525158" y="299701"/>
                  <a:pt x="525158" y="302185"/>
                  <a:pt x="526399" y="303428"/>
                </a:cubicBezTo>
                <a:cubicBezTo>
                  <a:pt x="526399" y="302185"/>
                  <a:pt x="526399" y="300943"/>
                  <a:pt x="526399" y="299701"/>
                </a:cubicBezTo>
                <a:close/>
                <a:moveTo>
                  <a:pt x="566123" y="216480"/>
                </a:moveTo>
                <a:cubicBezTo>
                  <a:pt x="520192" y="247533"/>
                  <a:pt x="459366" y="251259"/>
                  <a:pt x="427090" y="251259"/>
                </a:cubicBezTo>
                <a:cubicBezTo>
                  <a:pt x="424608" y="251259"/>
                  <a:pt x="423366" y="251259"/>
                  <a:pt x="420883" y="251259"/>
                </a:cubicBezTo>
                <a:lnTo>
                  <a:pt x="420883" y="282312"/>
                </a:lnTo>
                <a:cubicBezTo>
                  <a:pt x="428332" y="277343"/>
                  <a:pt x="437021" y="274859"/>
                  <a:pt x="448193" y="274859"/>
                </a:cubicBezTo>
                <a:lnTo>
                  <a:pt x="487917" y="274859"/>
                </a:lnTo>
                <a:cubicBezTo>
                  <a:pt x="495365" y="274859"/>
                  <a:pt x="502813" y="277343"/>
                  <a:pt x="509020" y="281070"/>
                </a:cubicBezTo>
                <a:cubicBezTo>
                  <a:pt x="516468" y="276101"/>
                  <a:pt x="526399" y="274859"/>
                  <a:pt x="537571" y="274859"/>
                </a:cubicBezTo>
                <a:cubicBezTo>
                  <a:pt x="549985" y="274859"/>
                  <a:pt x="559916" y="276101"/>
                  <a:pt x="566123" y="281070"/>
                </a:cubicBezTo>
                <a:cubicBezTo>
                  <a:pt x="573571" y="277343"/>
                  <a:pt x="581019" y="274859"/>
                  <a:pt x="588467" y="274859"/>
                </a:cubicBezTo>
                <a:lnTo>
                  <a:pt x="635639" y="274859"/>
                </a:lnTo>
                <a:cubicBezTo>
                  <a:pt x="645570" y="274859"/>
                  <a:pt x="655500" y="277343"/>
                  <a:pt x="662949" y="282312"/>
                </a:cubicBezTo>
                <a:lnTo>
                  <a:pt x="662949" y="252501"/>
                </a:lnTo>
                <a:cubicBezTo>
                  <a:pt x="619501" y="250017"/>
                  <a:pt x="587226" y="232627"/>
                  <a:pt x="566123" y="216480"/>
                </a:cubicBezTo>
                <a:close/>
                <a:moveTo>
                  <a:pt x="609570" y="159343"/>
                </a:moveTo>
                <a:cubicBezTo>
                  <a:pt x="604605" y="174248"/>
                  <a:pt x="597156" y="186670"/>
                  <a:pt x="587226" y="196606"/>
                </a:cubicBezTo>
                <a:cubicBezTo>
                  <a:pt x="604605" y="210270"/>
                  <a:pt x="629432" y="222691"/>
                  <a:pt x="660466" y="225175"/>
                </a:cubicBezTo>
                <a:cubicBezTo>
                  <a:pt x="653018" y="196606"/>
                  <a:pt x="635639" y="173006"/>
                  <a:pt x="609570" y="159343"/>
                </a:cubicBezTo>
                <a:close/>
                <a:moveTo>
                  <a:pt x="517709" y="149406"/>
                </a:moveTo>
                <a:cubicBezTo>
                  <a:pt x="471779" y="149406"/>
                  <a:pt x="433297" y="180459"/>
                  <a:pt x="423366" y="223933"/>
                </a:cubicBezTo>
                <a:cubicBezTo>
                  <a:pt x="461848" y="223933"/>
                  <a:pt x="557433" y="217722"/>
                  <a:pt x="583502" y="150648"/>
                </a:cubicBezTo>
                <a:cubicBezTo>
                  <a:pt x="577295" y="149406"/>
                  <a:pt x="571088" y="149406"/>
                  <a:pt x="564881" y="149406"/>
                </a:cubicBezTo>
                <a:close/>
                <a:moveTo>
                  <a:pt x="517709" y="119596"/>
                </a:moveTo>
                <a:lnTo>
                  <a:pt x="564881" y="119596"/>
                </a:lnTo>
                <a:cubicBezTo>
                  <a:pt x="634397" y="119596"/>
                  <a:pt x="690258" y="176733"/>
                  <a:pt x="690258" y="246291"/>
                </a:cubicBezTo>
                <a:lnTo>
                  <a:pt x="690258" y="247533"/>
                </a:lnTo>
                <a:lnTo>
                  <a:pt x="691500" y="247533"/>
                </a:lnTo>
                <a:lnTo>
                  <a:pt x="715086" y="471112"/>
                </a:lnTo>
                <a:cubicBezTo>
                  <a:pt x="717568" y="488502"/>
                  <a:pt x="711362" y="505891"/>
                  <a:pt x="700189" y="518312"/>
                </a:cubicBezTo>
                <a:cubicBezTo>
                  <a:pt x="687776" y="531976"/>
                  <a:pt x="671638" y="539428"/>
                  <a:pt x="653018" y="539428"/>
                </a:cubicBezTo>
                <a:lnTo>
                  <a:pt x="429573" y="539428"/>
                </a:lnTo>
                <a:cubicBezTo>
                  <a:pt x="412194" y="539428"/>
                  <a:pt x="394815" y="531976"/>
                  <a:pt x="383643" y="518312"/>
                </a:cubicBezTo>
                <a:cubicBezTo>
                  <a:pt x="372470" y="505891"/>
                  <a:pt x="366264" y="488502"/>
                  <a:pt x="367505" y="471112"/>
                </a:cubicBezTo>
                <a:lnTo>
                  <a:pt x="391091" y="247533"/>
                </a:lnTo>
                <a:lnTo>
                  <a:pt x="392332" y="247533"/>
                </a:lnTo>
                <a:lnTo>
                  <a:pt x="392332" y="246291"/>
                </a:lnTo>
                <a:cubicBezTo>
                  <a:pt x="392332" y="176733"/>
                  <a:pt x="448193" y="119596"/>
                  <a:pt x="517709" y="119596"/>
                </a:cubicBezTo>
                <a:close/>
                <a:moveTo>
                  <a:pt x="541296" y="73440"/>
                </a:moveTo>
                <a:cubicBezTo>
                  <a:pt x="399586" y="73440"/>
                  <a:pt x="285224" y="189046"/>
                  <a:pt x="285224" y="329513"/>
                </a:cubicBezTo>
                <a:cubicBezTo>
                  <a:pt x="285224" y="471224"/>
                  <a:pt x="399586" y="586830"/>
                  <a:pt x="541296" y="586830"/>
                </a:cubicBezTo>
                <a:cubicBezTo>
                  <a:pt x="683007" y="586830"/>
                  <a:pt x="798612" y="471224"/>
                  <a:pt x="798612" y="329513"/>
                </a:cubicBezTo>
                <a:cubicBezTo>
                  <a:pt x="798612" y="189046"/>
                  <a:pt x="683007" y="73440"/>
                  <a:pt x="541296" y="73440"/>
                </a:cubicBezTo>
                <a:close/>
                <a:moveTo>
                  <a:pt x="541296" y="44849"/>
                </a:moveTo>
                <a:cubicBezTo>
                  <a:pt x="697924" y="44849"/>
                  <a:pt x="825960" y="172886"/>
                  <a:pt x="825960" y="329513"/>
                </a:cubicBezTo>
                <a:cubicBezTo>
                  <a:pt x="825960" y="487384"/>
                  <a:pt x="697924" y="615421"/>
                  <a:pt x="541296" y="615421"/>
                </a:cubicBezTo>
                <a:cubicBezTo>
                  <a:pt x="384669" y="615421"/>
                  <a:pt x="256633" y="487384"/>
                  <a:pt x="256633" y="329513"/>
                </a:cubicBezTo>
                <a:cubicBezTo>
                  <a:pt x="256633" y="172886"/>
                  <a:pt x="384669" y="44849"/>
                  <a:pt x="541296" y="44849"/>
                </a:cubicBezTo>
                <a:close/>
                <a:moveTo>
                  <a:pt x="146926" y="27356"/>
                </a:moveTo>
                <a:cubicBezTo>
                  <a:pt x="131997" y="27356"/>
                  <a:pt x="118313" y="41033"/>
                  <a:pt x="118313" y="55955"/>
                </a:cubicBezTo>
                <a:lnTo>
                  <a:pt x="118313" y="603071"/>
                </a:lnTo>
                <a:cubicBezTo>
                  <a:pt x="118313" y="619236"/>
                  <a:pt x="131997" y="631670"/>
                  <a:pt x="146926" y="631670"/>
                </a:cubicBezTo>
                <a:lnTo>
                  <a:pt x="935669" y="631670"/>
                </a:lnTo>
                <a:cubicBezTo>
                  <a:pt x="951842" y="631670"/>
                  <a:pt x="964282" y="619236"/>
                  <a:pt x="964282" y="603071"/>
                </a:cubicBezTo>
                <a:lnTo>
                  <a:pt x="964282" y="55955"/>
                </a:lnTo>
                <a:cubicBezTo>
                  <a:pt x="964282" y="41033"/>
                  <a:pt x="951842" y="27356"/>
                  <a:pt x="935669" y="27356"/>
                </a:cubicBezTo>
                <a:close/>
                <a:moveTo>
                  <a:pt x="146926" y="0"/>
                </a:moveTo>
                <a:lnTo>
                  <a:pt x="935669" y="0"/>
                </a:lnTo>
                <a:cubicBezTo>
                  <a:pt x="966770" y="0"/>
                  <a:pt x="992896" y="24869"/>
                  <a:pt x="992896" y="55955"/>
                </a:cubicBezTo>
                <a:lnTo>
                  <a:pt x="992896" y="603071"/>
                </a:lnTo>
                <a:cubicBezTo>
                  <a:pt x="992896" y="634157"/>
                  <a:pt x="966770" y="660269"/>
                  <a:pt x="935669" y="660269"/>
                </a:cubicBezTo>
                <a:lnTo>
                  <a:pt x="146926" y="660269"/>
                </a:lnTo>
                <a:cubicBezTo>
                  <a:pt x="115824" y="660269"/>
                  <a:pt x="90943" y="634157"/>
                  <a:pt x="90943" y="603071"/>
                </a:cubicBezTo>
                <a:lnTo>
                  <a:pt x="90943" y="55955"/>
                </a:lnTo>
                <a:cubicBezTo>
                  <a:pt x="90943" y="24869"/>
                  <a:pt x="115824" y="0"/>
                  <a:pt x="146926" y="0"/>
                </a:cubicBezTo>
                <a:close/>
              </a:path>
            </a:pathLst>
          </a:custGeom>
          <a:solidFill>
            <a:schemeClr val="bg1"/>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263" name="Freeform: Shape 262">
            <a:extLst>
              <a:ext uri="{FF2B5EF4-FFF2-40B4-BE49-F238E27FC236}">
                <a16:creationId xmlns:a16="http://schemas.microsoft.com/office/drawing/2014/main" id="{5B4155AF-BB80-4778-843D-609229917E78}"/>
              </a:ext>
            </a:extLst>
          </p:cNvPr>
          <p:cNvSpPr/>
          <p:nvPr/>
        </p:nvSpPr>
        <p:spPr>
          <a:xfrm>
            <a:off x="13628829" y="2123993"/>
            <a:ext cx="1026723" cy="1082593"/>
          </a:xfrm>
          <a:custGeom>
            <a:avLst/>
            <a:gdLst>
              <a:gd name="connsiteX0" fmla="*/ 207558 w 1026723"/>
              <a:gd name="connsiteY0" fmla="*/ 717573 h 1082593"/>
              <a:gd name="connsiteX1" fmla="*/ 220639 w 1026723"/>
              <a:gd name="connsiteY1" fmla="*/ 731230 h 1082593"/>
              <a:gd name="connsiteX2" fmla="*/ 220639 w 1026723"/>
              <a:gd name="connsiteY2" fmla="*/ 1067691 h 1082593"/>
              <a:gd name="connsiteX3" fmla="*/ 207558 w 1026723"/>
              <a:gd name="connsiteY3" fmla="*/ 1082590 h 1082593"/>
              <a:gd name="connsiteX4" fmla="*/ 194477 w 1026723"/>
              <a:gd name="connsiteY4" fmla="*/ 1067691 h 1082593"/>
              <a:gd name="connsiteX5" fmla="*/ 194477 w 1026723"/>
              <a:gd name="connsiteY5" fmla="*/ 731230 h 1082593"/>
              <a:gd name="connsiteX6" fmla="*/ 207558 w 1026723"/>
              <a:gd name="connsiteY6" fmla="*/ 717573 h 1082593"/>
              <a:gd name="connsiteX7" fmla="*/ 640938 w 1026723"/>
              <a:gd name="connsiteY7" fmla="*/ 479079 h 1082593"/>
              <a:gd name="connsiteX8" fmla="*/ 643426 w 1026723"/>
              <a:gd name="connsiteY8" fmla="*/ 495255 h 1082593"/>
              <a:gd name="connsiteX9" fmla="*/ 627251 w 1026723"/>
              <a:gd name="connsiteY9" fmla="*/ 530097 h 1082593"/>
              <a:gd name="connsiteX10" fmla="*/ 627251 w 1026723"/>
              <a:gd name="connsiteY10" fmla="*/ 562451 h 1082593"/>
              <a:gd name="connsiteX11" fmla="*/ 632228 w 1026723"/>
              <a:gd name="connsiteY11" fmla="*/ 562451 h 1082593"/>
              <a:gd name="connsiteX12" fmla="*/ 662091 w 1026723"/>
              <a:gd name="connsiteY12" fmla="*/ 548763 h 1082593"/>
              <a:gd name="connsiteX13" fmla="*/ 674533 w 1026723"/>
              <a:gd name="connsiteY13" fmla="*/ 518898 h 1082593"/>
              <a:gd name="connsiteX14" fmla="*/ 640938 w 1026723"/>
              <a:gd name="connsiteY14" fmla="*/ 479079 h 1082593"/>
              <a:gd name="connsiteX15" fmla="*/ 220371 w 1026723"/>
              <a:gd name="connsiteY15" fmla="*/ 415616 h 1082593"/>
              <a:gd name="connsiteX16" fmla="*/ 199218 w 1026723"/>
              <a:gd name="connsiteY16" fmla="*/ 574894 h 1082593"/>
              <a:gd name="connsiteX17" fmla="*/ 200462 w 1026723"/>
              <a:gd name="connsiteY17" fmla="*/ 582361 h 1082593"/>
              <a:gd name="connsiteX18" fmla="*/ 225348 w 1026723"/>
              <a:gd name="connsiteY18" fmla="*/ 639601 h 1082593"/>
              <a:gd name="connsiteX19" fmla="*/ 245256 w 1026723"/>
              <a:gd name="connsiteY19" fmla="*/ 583605 h 1082593"/>
              <a:gd name="connsiteX20" fmla="*/ 246501 w 1026723"/>
              <a:gd name="connsiteY20" fmla="*/ 574894 h 1082593"/>
              <a:gd name="connsiteX21" fmla="*/ 226592 w 1026723"/>
              <a:gd name="connsiteY21" fmla="*/ 415616 h 1082593"/>
              <a:gd name="connsiteX22" fmla="*/ 222859 w 1026723"/>
              <a:gd name="connsiteY22" fmla="*/ 415616 h 1082593"/>
              <a:gd name="connsiteX23" fmla="*/ 220371 w 1026723"/>
              <a:gd name="connsiteY23" fmla="*/ 415616 h 1082593"/>
              <a:gd name="connsiteX24" fmla="*/ 209172 w 1026723"/>
              <a:gd name="connsiteY24" fmla="*/ 363353 h 1082593"/>
              <a:gd name="connsiteX25" fmla="*/ 221615 w 1026723"/>
              <a:gd name="connsiteY25" fmla="*/ 383263 h 1082593"/>
              <a:gd name="connsiteX26" fmla="*/ 234058 w 1026723"/>
              <a:gd name="connsiteY26" fmla="*/ 364598 h 1082593"/>
              <a:gd name="connsiteX27" fmla="*/ 226592 w 1026723"/>
              <a:gd name="connsiteY27" fmla="*/ 363353 h 1082593"/>
              <a:gd name="connsiteX28" fmla="*/ 781542 w 1026723"/>
              <a:gd name="connsiteY28" fmla="*/ 261316 h 1082593"/>
              <a:gd name="connsiteX29" fmla="*/ 781542 w 1026723"/>
              <a:gd name="connsiteY29" fmla="*/ 271271 h 1082593"/>
              <a:gd name="connsiteX30" fmla="*/ 816381 w 1026723"/>
              <a:gd name="connsiteY30" fmla="*/ 271271 h 1082593"/>
              <a:gd name="connsiteX31" fmla="*/ 821359 w 1026723"/>
              <a:gd name="connsiteY31" fmla="*/ 266293 h 1082593"/>
              <a:gd name="connsiteX32" fmla="*/ 816381 w 1026723"/>
              <a:gd name="connsiteY32" fmla="*/ 261316 h 1082593"/>
              <a:gd name="connsiteX33" fmla="*/ 848733 w 1026723"/>
              <a:gd name="connsiteY33" fmla="*/ 121947 h 1082593"/>
              <a:gd name="connsiteX34" fmla="*/ 848733 w 1026723"/>
              <a:gd name="connsiteY34" fmla="*/ 261316 h 1082593"/>
              <a:gd name="connsiteX35" fmla="*/ 848733 w 1026723"/>
              <a:gd name="connsiteY35" fmla="*/ 266293 h 1082593"/>
              <a:gd name="connsiteX36" fmla="*/ 848733 w 1026723"/>
              <a:gd name="connsiteY36" fmla="*/ 271271 h 1082593"/>
              <a:gd name="connsiteX37" fmla="*/ 991825 w 1026723"/>
              <a:gd name="connsiteY37" fmla="*/ 271271 h 1082593"/>
              <a:gd name="connsiteX38" fmla="*/ 945787 w 1026723"/>
              <a:gd name="connsiteY38" fmla="*/ 210297 h 1082593"/>
              <a:gd name="connsiteX39" fmla="*/ 945787 w 1026723"/>
              <a:gd name="connsiteY39" fmla="*/ 182921 h 1082593"/>
              <a:gd name="connsiteX40" fmla="*/ 991825 w 1026723"/>
              <a:gd name="connsiteY40" fmla="*/ 121947 h 1082593"/>
              <a:gd name="connsiteX41" fmla="*/ 226241 w 1026723"/>
              <a:gd name="connsiteY41" fmla="*/ 120669 h 1082593"/>
              <a:gd name="connsiteX42" fmla="*/ 149464 w 1026723"/>
              <a:gd name="connsiteY42" fmla="*/ 196210 h 1082593"/>
              <a:gd name="connsiteX43" fmla="*/ 226241 w 1026723"/>
              <a:gd name="connsiteY43" fmla="*/ 271751 h 1082593"/>
              <a:gd name="connsiteX44" fmla="*/ 301779 w 1026723"/>
              <a:gd name="connsiteY44" fmla="*/ 196210 h 1082593"/>
              <a:gd name="connsiteX45" fmla="*/ 226241 w 1026723"/>
              <a:gd name="connsiteY45" fmla="*/ 120669 h 1082593"/>
              <a:gd name="connsiteX46" fmla="*/ 226241 w 1026723"/>
              <a:gd name="connsiteY46" fmla="*/ 92186 h 1082593"/>
              <a:gd name="connsiteX47" fmla="*/ 329022 w 1026723"/>
              <a:gd name="connsiteY47" fmla="*/ 196210 h 1082593"/>
              <a:gd name="connsiteX48" fmla="*/ 226241 w 1026723"/>
              <a:gd name="connsiteY48" fmla="*/ 300233 h 1082593"/>
              <a:gd name="connsiteX49" fmla="*/ 122221 w 1026723"/>
              <a:gd name="connsiteY49" fmla="*/ 196210 h 1082593"/>
              <a:gd name="connsiteX50" fmla="*/ 226241 w 1026723"/>
              <a:gd name="connsiteY50" fmla="*/ 92186 h 1082593"/>
              <a:gd name="connsiteX51" fmla="*/ 627251 w 1026723"/>
              <a:gd name="connsiteY51" fmla="*/ 88349 h 1082593"/>
              <a:gd name="connsiteX52" fmla="*/ 627251 w 1026723"/>
              <a:gd name="connsiteY52" fmla="*/ 232695 h 1082593"/>
              <a:gd name="connsiteX53" fmla="*/ 752923 w 1026723"/>
              <a:gd name="connsiteY53" fmla="*/ 232695 h 1082593"/>
              <a:gd name="connsiteX54" fmla="*/ 816381 w 1026723"/>
              <a:gd name="connsiteY54" fmla="*/ 232695 h 1082593"/>
              <a:gd name="connsiteX55" fmla="*/ 821359 w 1026723"/>
              <a:gd name="connsiteY55" fmla="*/ 232695 h 1082593"/>
              <a:gd name="connsiteX56" fmla="*/ 821359 w 1026723"/>
              <a:gd name="connsiteY56" fmla="*/ 116970 h 1082593"/>
              <a:gd name="connsiteX57" fmla="*/ 792740 w 1026723"/>
              <a:gd name="connsiteY57" fmla="*/ 88349 h 1082593"/>
              <a:gd name="connsiteX58" fmla="*/ 612319 w 1026723"/>
              <a:gd name="connsiteY58" fmla="*/ 0 h 1082593"/>
              <a:gd name="connsiteX59" fmla="*/ 627251 w 1026723"/>
              <a:gd name="connsiteY59" fmla="*/ 13688 h 1082593"/>
              <a:gd name="connsiteX60" fmla="*/ 627251 w 1026723"/>
              <a:gd name="connsiteY60" fmla="*/ 59729 h 1082593"/>
              <a:gd name="connsiteX61" fmla="*/ 792740 w 1026723"/>
              <a:gd name="connsiteY61" fmla="*/ 59729 h 1082593"/>
              <a:gd name="connsiteX62" fmla="*/ 843756 w 1026723"/>
              <a:gd name="connsiteY62" fmla="*/ 93327 h 1082593"/>
              <a:gd name="connsiteX63" fmla="*/ 1001779 w 1026723"/>
              <a:gd name="connsiteY63" fmla="*/ 93327 h 1082593"/>
              <a:gd name="connsiteX64" fmla="*/ 1024176 w 1026723"/>
              <a:gd name="connsiteY64" fmla="*/ 107015 h 1082593"/>
              <a:gd name="connsiteX65" fmla="*/ 1021688 w 1026723"/>
              <a:gd name="connsiteY65" fmla="*/ 130658 h 1082593"/>
              <a:gd name="connsiteX66" fmla="*/ 970672 w 1026723"/>
              <a:gd name="connsiteY66" fmla="*/ 196609 h 1082593"/>
              <a:gd name="connsiteX67" fmla="*/ 1021688 w 1026723"/>
              <a:gd name="connsiteY67" fmla="*/ 262560 h 1082593"/>
              <a:gd name="connsiteX68" fmla="*/ 1024176 w 1026723"/>
              <a:gd name="connsiteY68" fmla="*/ 286203 h 1082593"/>
              <a:gd name="connsiteX69" fmla="*/ 1001779 w 1026723"/>
              <a:gd name="connsiteY69" fmla="*/ 299891 h 1082593"/>
              <a:gd name="connsiteX70" fmla="*/ 823847 w 1026723"/>
              <a:gd name="connsiteY70" fmla="*/ 299891 h 1082593"/>
              <a:gd name="connsiteX71" fmla="*/ 820114 w 1026723"/>
              <a:gd name="connsiteY71" fmla="*/ 298646 h 1082593"/>
              <a:gd name="connsiteX72" fmla="*/ 816381 w 1026723"/>
              <a:gd name="connsiteY72" fmla="*/ 299891 h 1082593"/>
              <a:gd name="connsiteX73" fmla="*/ 776565 w 1026723"/>
              <a:gd name="connsiteY73" fmla="*/ 299891 h 1082593"/>
              <a:gd name="connsiteX74" fmla="*/ 759145 w 1026723"/>
              <a:gd name="connsiteY74" fmla="*/ 292425 h 1082593"/>
              <a:gd name="connsiteX75" fmla="*/ 752923 w 1026723"/>
              <a:gd name="connsiteY75" fmla="*/ 276248 h 1082593"/>
              <a:gd name="connsiteX76" fmla="*/ 752923 w 1026723"/>
              <a:gd name="connsiteY76" fmla="*/ 261316 h 1082593"/>
              <a:gd name="connsiteX77" fmla="*/ 627251 w 1026723"/>
              <a:gd name="connsiteY77" fmla="*/ 261316 h 1082593"/>
              <a:gd name="connsiteX78" fmla="*/ 627251 w 1026723"/>
              <a:gd name="connsiteY78" fmla="*/ 449214 h 1082593"/>
              <a:gd name="connsiteX79" fmla="*/ 629739 w 1026723"/>
              <a:gd name="connsiteY79" fmla="*/ 449214 h 1082593"/>
              <a:gd name="connsiteX80" fmla="*/ 703152 w 1026723"/>
              <a:gd name="connsiteY80" fmla="*/ 517654 h 1082593"/>
              <a:gd name="connsiteX81" fmla="*/ 683243 w 1026723"/>
              <a:gd name="connsiteY81" fmla="*/ 568673 h 1082593"/>
              <a:gd name="connsiteX82" fmla="*/ 632228 w 1026723"/>
              <a:gd name="connsiteY82" fmla="*/ 589827 h 1082593"/>
              <a:gd name="connsiteX83" fmla="*/ 627251 w 1026723"/>
              <a:gd name="connsiteY83" fmla="*/ 589827 h 1082593"/>
              <a:gd name="connsiteX84" fmla="*/ 627251 w 1026723"/>
              <a:gd name="connsiteY84" fmla="*/ 1067661 h 1082593"/>
              <a:gd name="connsiteX85" fmla="*/ 612319 w 1026723"/>
              <a:gd name="connsiteY85" fmla="*/ 1082593 h 1082593"/>
              <a:gd name="connsiteX86" fmla="*/ 598632 w 1026723"/>
              <a:gd name="connsiteY86" fmla="*/ 1067661 h 1082593"/>
              <a:gd name="connsiteX87" fmla="*/ 598632 w 1026723"/>
              <a:gd name="connsiteY87" fmla="*/ 589827 h 1082593"/>
              <a:gd name="connsiteX88" fmla="*/ 456784 w 1026723"/>
              <a:gd name="connsiteY88" fmla="*/ 589827 h 1082593"/>
              <a:gd name="connsiteX89" fmla="*/ 400792 w 1026723"/>
              <a:gd name="connsiteY89" fmla="*/ 573650 h 1082593"/>
              <a:gd name="connsiteX90" fmla="*/ 339822 w 1026723"/>
              <a:gd name="connsiteY90" fmla="*/ 535075 h 1082593"/>
              <a:gd name="connsiteX91" fmla="*/ 339822 w 1026723"/>
              <a:gd name="connsiteY91" fmla="*/ 1067661 h 1082593"/>
              <a:gd name="connsiteX92" fmla="*/ 326135 w 1026723"/>
              <a:gd name="connsiteY92" fmla="*/ 1082593 h 1082593"/>
              <a:gd name="connsiteX93" fmla="*/ 312448 w 1026723"/>
              <a:gd name="connsiteY93" fmla="*/ 1067661 h 1082593"/>
              <a:gd name="connsiteX94" fmla="*/ 312448 w 1026723"/>
              <a:gd name="connsiteY94" fmla="*/ 459169 h 1082593"/>
              <a:gd name="connsiteX95" fmla="*/ 326135 w 1026723"/>
              <a:gd name="connsiteY95" fmla="*/ 445481 h 1082593"/>
              <a:gd name="connsiteX96" fmla="*/ 339822 w 1026723"/>
              <a:gd name="connsiteY96" fmla="*/ 459169 h 1082593"/>
              <a:gd name="connsiteX97" fmla="*/ 339822 w 1026723"/>
              <a:gd name="connsiteY97" fmla="*/ 501477 h 1082593"/>
              <a:gd name="connsiteX98" fmla="*/ 416967 w 1026723"/>
              <a:gd name="connsiteY98" fmla="*/ 550007 h 1082593"/>
              <a:gd name="connsiteX99" fmla="*/ 456784 w 1026723"/>
              <a:gd name="connsiteY99" fmla="*/ 562451 h 1082593"/>
              <a:gd name="connsiteX100" fmla="*/ 598632 w 1026723"/>
              <a:gd name="connsiteY100" fmla="*/ 562451 h 1082593"/>
              <a:gd name="connsiteX101" fmla="*/ 598632 w 1026723"/>
              <a:gd name="connsiteY101" fmla="*/ 540052 h 1082593"/>
              <a:gd name="connsiteX102" fmla="*/ 562548 w 1026723"/>
              <a:gd name="connsiteY102" fmla="*/ 540052 h 1082593"/>
              <a:gd name="connsiteX103" fmla="*/ 548861 w 1026723"/>
              <a:gd name="connsiteY103" fmla="*/ 526364 h 1082593"/>
              <a:gd name="connsiteX104" fmla="*/ 562548 w 1026723"/>
              <a:gd name="connsiteY104" fmla="*/ 511432 h 1082593"/>
              <a:gd name="connsiteX105" fmla="*/ 598632 w 1026723"/>
              <a:gd name="connsiteY105" fmla="*/ 511432 h 1082593"/>
              <a:gd name="connsiteX106" fmla="*/ 616052 w 1026723"/>
              <a:gd name="connsiteY106" fmla="*/ 495255 h 1082593"/>
              <a:gd name="connsiteX107" fmla="*/ 598632 w 1026723"/>
              <a:gd name="connsiteY107" fmla="*/ 477834 h 1082593"/>
              <a:gd name="connsiteX108" fmla="*/ 535174 w 1026723"/>
              <a:gd name="connsiteY108" fmla="*/ 477834 h 1082593"/>
              <a:gd name="connsiteX109" fmla="*/ 489136 w 1026723"/>
              <a:gd name="connsiteY109" fmla="*/ 477834 h 1082593"/>
              <a:gd name="connsiteX110" fmla="*/ 434387 w 1026723"/>
              <a:gd name="connsiteY110" fmla="*/ 461658 h 1082593"/>
              <a:gd name="connsiteX111" fmla="*/ 316180 w 1026723"/>
              <a:gd name="connsiteY111" fmla="*/ 389485 h 1082593"/>
              <a:gd name="connsiteX112" fmla="*/ 275119 w 1026723"/>
              <a:gd name="connsiteY112" fmla="*/ 373308 h 1082593"/>
              <a:gd name="connsiteX113" fmla="*/ 262676 w 1026723"/>
              <a:gd name="connsiteY113" fmla="*/ 368331 h 1082593"/>
              <a:gd name="connsiteX114" fmla="*/ 248989 w 1026723"/>
              <a:gd name="connsiteY114" fmla="*/ 393218 h 1082593"/>
              <a:gd name="connsiteX115" fmla="*/ 251478 w 1026723"/>
              <a:gd name="connsiteY115" fmla="*/ 399440 h 1082593"/>
              <a:gd name="connsiteX116" fmla="*/ 275119 w 1026723"/>
              <a:gd name="connsiteY116" fmla="*/ 572406 h 1082593"/>
              <a:gd name="connsiteX117" fmla="*/ 271386 w 1026723"/>
              <a:gd name="connsiteY117" fmla="*/ 593560 h 1082593"/>
              <a:gd name="connsiteX118" fmla="*/ 247745 w 1026723"/>
              <a:gd name="connsiteY118" fmla="*/ 658266 h 1082593"/>
              <a:gd name="connsiteX119" fmla="*/ 225348 w 1026723"/>
              <a:gd name="connsiteY119" fmla="*/ 673199 h 1082593"/>
              <a:gd name="connsiteX120" fmla="*/ 201707 w 1026723"/>
              <a:gd name="connsiteY120" fmla="*/ 659511 h 1082593"/>
              <a:gd name="connsiteX121" fmla="*/ 174332 w 1026723"/>
              <a:gd name="connsiteY121" fmla="*/ 593560 h 1082593"/>
              <a:gd name="connsiteX122" fmla="*/ 170600 w 1026723"/>
              <a:gd name="connsiteY122" fmla="*/ 571161 h 1082593"/>
              <a:gd name="connsiteX123" fmla="*/ 194241 w 1026723"/>
              <a:gd name="connsiteY123" fmla="*/ 396951 h 1082593"/>
              <a:gd name="connsiteX124" fmla="*/ 195485 w 1026723"/>
              <a:gd name="connsiteY124" fmla="*/ 393218 h 1082593"/>
              <a:gd name="connsiteX125" fmla="*/ 175577 w 1026723"/>
              <a:gd name="connsiteY125" fmla="*/ 363353 h 1082593"/>
              <a:gd name="connsiteX126" fmla="*/ 130783 w 1026723"/>
              <a:gd name="connsiteY126" fmla="*/ 373308 h 1082593"/>
              <a:gd name="connsiteX127" fmla="*/ 71057 w 1026723"/>
              <a:gd name="connsiteY127" fmla="*/ 396951 h 1082593"/>
              <a:gd name="connsiteX128" fmla="*/ 38706 w 1026723"/>
              <a:gd name="connsiteY128" fmla="*/ 444237 h 1082593"/>
              <a:gd name="connsiteX129" fmla="*/ 27507 w 1026723"/>
              <a:gd name="connsiteY129" fmla="*/ 643334 h 1082593"/>
              <a:gd name="connsiteX130" fmla="*/ 41194 w 1026723"/>
              <a:gd name="connsiteY130" fmla="*/ 675688 h 1082593"/>
              <a:gd name="connsiteX131" fmla="*/ 76034 w 1026723"/>
              <a:gd name="connsiteY131" fmla="*/ 709285 h 1082593"/>
              <a:gd name="connsiteX132" fmla="*/ 76034 w 1026723"/>
              <a:gd name="connsiteY132" fmla="*/ 459169 h 1082593"/>
              <a:gd name="connsiteX133" fmla="*/ 90966 w 1026723"/>
              <a:gd name="connsiteY133" fmla="*/ 445481 h 1082593"/>
              <a:gd name="connsiteX134" fmla="*/ 104653 w 1026723"/>
              <a:gd name="connsiteY134" fmla="*/ 459169 h 1082593"/>
              <a:gd name="connsiteX135" fmla="*/ 104653 w 1026723"/>
              <a:gd name="connsiteY135" fmla="*/ 1067661 h 1082593"/>
              <a:gd name="connsiteX136" fmla="*/ 90966 w 1026723"/>
              <a:gd name="connsiteY136" fmla="*/ 1082593 h 1082593"/>
              <a:gd name="connsiteX137" fmla="*/ 76034 w 1026723"/>
              <a:gd name="connsiteY137" fmla="*/ 1067661 h 1082593"/>
              <a:gd name="connsiteX138" fmla="*/ 76034 w 1026723"/>
              <a:gd name="connsiteY138" fmla="*/ 746616 h 1082593"/>
              <a:gd name="connsiteX139" fmla="*/ 22530 w 1026723"/>
              <a:gd name="connsiteY139" fmla="*/ 696842 h 1082593"/>
              <a:gd name="connsiteX140" fmla="*/ 133 w 1026723"/>
              <a:gd name="connsiteY140" fmla="*/ 642090 h 1082593"/>
              <a:gd name="connsiteX141" fmla="*/ 11332 w 1026723"/>
              <a:gd name="connsiteY141" fmla="*/ 444237 h 1082593"/>
              <a:gd name="connsiteX142" fmla="*/ 59859 w 1026723"/>
              <a:gd name="connsiteY142" fmla="*/ 370819 h 1082593"/>
              <a:gd name="connsiteX143" fmla="*/ 120828 w 1026723"/>
              <a:gd name="connsiteY143" fmla="*/ 345932 h 1082593"/>
              <a:gd name="connsiteX144" fmla="*/ 181798 w 1026723"/>
              <a:gd name="connsiteY144" fmla="*/ 334733 h 1082593"/>
              <a:gd name="connsiteX145" fmla="*/ 226592 w 1026723"/>
              <a:gd name="connsiteY145" fmla="*/ 334733 h 1082593"/>
              <a:gd name="connsiteX146" fmla="*/ 260188 w 1026723"/>
              <a:gd name="connsiteY146" fmla="*/ 338466 h 1082593"/>
              <a:gd name="connsiteX147" fmla="*/ 261432 w 1026723"/>
              <a:gd name="connsiteY147" fmla="*/ 338466 h 1082593"/>
              <a:gd name="connsiteX148" fmla="*/ 286318 w 1026723"/>
              <a:gd name="connsiteY148" fmla="*/ 345932 h 1082593"/>
              <a:gd name="connsiteX149" fmla="*/ 329868 w 1026723"/>
              <a:gd name="connsiteY149" fmla="*/ 364598 h 1082593"/>
              <a:gd name="connsiteX150" fmla="*/ 449319 w 1026723"/>
              <a:gd name="connsiteY150" fmla="*/ 438015 h 1082593"/>
              <a:gd name="connsiteX151" fmla="*/ 489136 w 1026723"/>
              <a:gd name="connsiteY151" fmla="*/ 449214 h 1082593"/>
              <a:gd name="connsiteX152" fmla="*/ 535174 w 1026723"/>
              <a:gd name="connsiteY152" fmla="*/ 449214 h 1082593"/>
              <a:gd name="connsiteX153" fmla="*/ 598632 w 1026723"/>
              <a:gd name="connsiteY153" fmla="*/ 449214 h 1082593"/>
              <a:gd name="connsiteX154" fmla="*/ 598632 w 1026723"/>
              <a:gd name="connsiteY154" fmla="*/ 261316 h 1082593"/>
              <a:gd name="connsiteX155" fmla="*/ 598632 w 1026723"/>
              <a:gd name="connsiteY155" fmla="*/ 59729 h 1082593"/>
              <a:gd name="connsiteX156" fmla="*/ 598632 w 1026723"/>
              <a:gd name="connsiteY156" fmla="*/ 13688 h 1082593"/>
              <a:gd name="connsiteX157" fmla="*/ 612319 w 1026723"/>
              <a:gd name="connsiteY157" fmla="*/ 0 h 108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026723" h="1082593">
                <a:moveTo>
                  <a:pt x="207558" y="717573"/>
                </a:moveTo>
                <a:cubicBezTo>
                  <a:pt x="215882" y="717573"/>
                  <a:pt x="220639" y="723781"/>
                  <a:pt x="220639" y="731230"/>
                </a:cubicBezTo>
                <a:lnTo>
                  <a:pt x="220639" y="1067691"/>
                </a:lnTo>
                <a:cubicBezTo>
                  <a:pt x="220639" y="1076382"/>
                  <a:pt x="215882" y="1082590"/>
                  <a:pt x="207558" y="1082590"/>
                </a:cubicBezTo>
                <a:cubicBezTo>
                  <a:pt x="200423" y="1082590"/>
                  <a:pt x="194477" y="1076382"/>
                  <a:pt x="194477" y="1067691"/>
                </a:cubicBezTo>
                <a:lnTo>
                  <a:pt x="194477" y="731230"/>
                </a:lnTo>
                <a:cubicBezTo>
                  <a:pt x="194477" y="723781"/>
                  <a:pt x="200423" y="717573"/>
                  <a:pt x="207558" y="717573"/>
                </a:cubicBezTo>
                <a:close/>
                <a:moveTo>
                  <a:pt x="640938" y="479079"/>
                </a:moveTo>
                <a:cubicBezTo>
                  <a:pt x="643426" y="484056"/>
                  <a:pt x="643426" y="489034"/>
                  <a:pt x="643426" y="495255"/>
                </a:cubicBezTo>
                <a:cubicBezTo>
                  <a:pt x="643426" y="508943"/>
                  <a:pt x="638449" y="521387"/>
                  <a:pt x="627251" y="530097"/>
                </a:cubicBezTo>
                <a:lnTo>
                  <a:pt x="627251" y="562451"/>
                </a:lnTo>
                <a:lnTo>
                  <a:pt x="632228" y="562451"/>
                </a:lnTo>
                <a:cubicBezTo>
                  <a:pt x="643426" y="562451"/>
                  <a:pt x="653381" y="557473"/>
                  <a:pt x="662091" y="548763"/>
                </a:cubicBezTo>
                <a:cubicBezTo>
                  <a:pt x="670801" y="540052"/>
                  <a:pt x="674533" y="530097"/>
                  <a:pt x="674533" y="518898"/>
                </a:cubicBezTo>
                <a:cubicBezTo>
                  <a:pt x="673289" y="500233"/>
                  <a:pt x="659602" y="484056"/>
                  <a:pt x="640938" y="479079"/>
                </a:cubicBezTo>
                <a:close/>
                <a:moveTo>
                  <a:pt x="220371" y="415616"/>
                </a:moveTo>
                <a:lnTo>
                  <a:pt x="199218" y="574894"/>
                </a:lnTo>
                <a:cubicBezTo>
                  <a:pt x="199218" y="577383"/>
                  <a:pt x="199218" y="579872"/>
                  <a:pt x="200462" y="582361"/>
                </a:cubicBezTo>
                <a:lnTo>
                  <a:pt x="225348" y="639601"/>
                </a:lnTo>
                <a:lnTo>
                  <a:pt x="245256" y="583605"/>
                </a:lnTo>
                <a:cubicBezTo>
                  <a:pt x="246501" y="579872"/>
                  <a:pt x="247745" y="578627"/>
                  <a:pt x="246501" y="574894"/>
                </a:cubicBezTo>
                <a:lnTo>
                  <a:pt x="226592" y="415616"/>
                </a:lnTo>
                <a:cubicBezTo>
                  <a:pt x="225348" y="415616"/>
                  <a:pt x="224104" y="415616"/>
                  <a:pt x="222859" y="415616"/>
                </a:cubicBezTo>
                <a:cubicBezTo>
                  <a:pt x="221615" y="415616"/>
                  <a:pt x="220371" y="415616"/>
                  <a:pt x="220371" y="415616"/>
                </a:cubicBezTo>
                <a:close/>
                <a:moveTo>
                  <a:pt x="209172" y="363353"/>
                </a:moveTo>
                <a:lnTo>
                  <a:pt x="221615" y="383263"/>
                </a:lnTo>
                <a:lnTo>
                  <a:pt x="234058" y="364598"/>
                </a:lnTo>
                <a:cubicBezTo>
                  <a:pt x="231569" y="363353"/>
                  <a:pt x="227836" y="363353"/>
                  <a:pt x="226592" y="363353"/>
                </a:cubicBezTo>
                <a:close/>
                <a:moveTo>
                  <a:pt x="781542" y="261316"/>
                </a:moveTo>
                <a:lnTo>
                  <a:pt x="781542" y="271271"/>
                </a:lnTo>
                <a:lnTo>
                  <a:pt x="816381" y="271271"/>
                </a:lnTo>
                <a:cubicBezTo>
                  <a:pt x="818870" y="271271"/>
                  <a:pt x="821359" y="268782"/>
                  <a:pt x="821359" y="266293"/>
                </a:cubicBezTo>
                <a:cubicBezTo>
                  <a:pt x="821359" y="263804"/>
                  <a:pt x="818870" y="261316"/>
                  <a:pt x="816381" y="261316"/>
                </a:cubicBezTo>
                <a:close/>
                <a:moveTo>
                  <a:pt x="848733" y="121947"/>
                </a:moveTo>
                <a:lnTo>
                  <a:pt x="848733" y="261316"/>
                </a:lnTo>
                <a:cubicBezTo>
                  <a:pt x="848733" y="262560"/>
                  <a:pt x="848733" y="263804"/>
                  <a:pt x="848733" y="266293"/>
                </a:cubicBezTo>
                <a:cubicBezTo>
                  <a:pt x="848733" y="267537"/>
                  <a:pt x="848733" y="270026"/>
                  <a:pt x="848733" y="271271"/>
                </a:cubicBezTo>
                <a:lnTo>
                  <a:pt x="991825" y="271271"/>
                </a:lnTo>
                <a:lnTo>
                  <a:pt x="945787" y="210297"/>
                </a:lnTo>
                <a:cubicBezTo>
                  <a:pt x="939565" y="201586"/>
                  <a:pt x="939565" y="191632"/>
                  <a:pt x="945787" y="182921"/>
                </a:cubicBezTo>
                <a:lnTo>
                  <a:pt x="991825" y="121947"/>
                </a:lnTo>
                <a:close/>
                <a:moveTo>
                  <a:pt x="226241" y="120669"/>
                </a:moveTo>
                <a:cubicBezTo>
                  <a:pt x="184137" y="120669"/>
                  <a:pt x="149464" y="154105"/>
                  <a:pt x="149464" y="196210"/>
                </a:cubicBezTo>
                <a:cubicBezTo>
                  <a:pt x="149464" y="237076"/>
                  <a:pt x="184137" y="271751"/>
                  <a:pt x="226241" y="271751"/>
                </a:cubicBezTo>
                <a:cubicBezTo>
                  <a:pt x="267106" y="271751"/>
                  <a:pt x="301779" y="237076"/>
                  <a:pt x="301779" y="196210"/>
                </a:cubicBezTo>
                <a:cubicBezTo>
                  <a:pt x="301779" y="154105"/>
                  <a:pt x="267106" y="120669"/>
                  <a:pt x="226241" y="120669"/>
                </a:cubicBezTo>
                <a:close/>
                <a:moveTo>
                  <a:pt x="226241" y="92186"/>
                </a:moveTo>
                <a:cubicBezTo>
                  <a:pt x="283204" y="92186"/>
                  <a:pt x="329022" y="138006"/>
                  <a:pt x="329022" y="196210"/>
                </a:cubicBezTo>
                <a:cubicBezTo>
                  <a:pt x="329022" y="253175"/>
                  <a:pt x="283204" y="300233"/>
                  <a:pt x="226241" y="300233"/>
                </a:cubicBezTo>
                <a:cubicBezTo>
                  <a:pt x="168039" y="300233"/>
                  <a:pt x="122221" y="253175"/>
                  <a:pt x="122221" y="196210"/>
                </a:cubicBezTo>
                <a:cubicBezTo>
                  <a:pt x="122221" y="138006"/>
                  <a:pt x="168039" y="92186"/>
                  <a:pt x="226241" y="92186"/>
                </a:cubicBezTo>
                <a:close/>
                <a:moveTo>
                  <a:pt x="627251" y="88349"/>
                </a:moveTo>
                <a:lnTo>
                  <a:pt x="627251" y="232695"/>
                </a:lnTo>
                <a:lnTo>
                  <a:pt x="752923" y="232695"/>
                </a:lnTo>
                <a:lnTo>
                  <a:pt x="816381" y="232695"/>
                </a:lnTo>
                <a:lnTo>
                  <a:pt x="821359" y="232695"/>
                </a:lnTo>
                <a:lnTo>
                  <a:pt x="821359" y="116970"/>
                </a:lnTo>
                <a:cubicBezTo>
                  <a:pt x="821359" y="100793"/>
                  <a:pt x="807671" y="88349"/>
                  <a:pt x="792740" y="88349"/>
                </a:cubicBezTo>
                <a:close/>
                <a:moveTo>
                  <a:pt x="612319" y="0"/>
                </a:moveTo>
                <a:cubicBezTo>
                  <a:pt x="621029" y="0"/>
                  <a:pt x="627251" y="6222"/>
                  <a:pt x="627251" y="13688"/>
                </a:cubicBezTo>
                <a:lnTo>
                  <a:pt x="627251" y="59729"/>
                </a:lnTo>
                <a:lnTo>
                  <a:pt x="792740" y="59729"/>
                </a:lnTo>
                <a:cubicBezTo>
                  <a:pt x="815137" y="59729"/>
                  <a:pt x="835046" y="73417"/>
                  <a:pt x="843756" y="93327"/>
                </a:cubicBezTo>
                <a:lnTo>
                  <a:pt x="1001779" y="93327"/>
                </a:lnTo>
                <a:cubicBezTo>
                  <a:pt x="1011734" y="93327"/>
                  <a:pt x="1019199" y="99549"/>
                  <a:pt x="1024176" y="107015"/>
                </a:cubicBezTo>
                <a:cubicBezTo>
                  <a:pt x="1027909" y="114481"/>
                  <a:pt x="1027909" y="123192"/>
                  <a:pt x="1021688" y="130658"/>
                </a:cubicBezTo>
                <a:lnTo>
                  <a:pt x="970672" y="196609"/>
                </a:lnTo>
                <a:lnTo>
                  <a:pt x="1021688" y="262560"/>
                </a:lnTo>
                <a:cubicBezTo>
                  <a:pt x="1027909" y="268782"/>
                  <a:pt x="1027909" y="278737"/>
                  <a:pt x="1024176" y="286203"/>
                </a:cubicBezTo>
                <a:cubicBezTo>
                  <a:pt x="1019199" y="293669"/>
                  <a:pt x="1011734" y="299891"/>
                  <a:pt x="1001779" y="299891"/>
                </a:cubicBezTo>
                <a:lnTo>
                  <a:pt x="823847" y="299891"/>
                </a:lnTo>
                <a:cubicBezTo>
                  <a:pt x="822603" y="299891"/>
                  <a:pt x="821359" y="299891"/>
                  <a:pt x="820114" y="298646"/>
                </a:cubicBezTo>
                <a:cubicBezTo>
                  <a:pt x="818870" y="299891"/>
                  <a:pt x="817626" y="299891"/>
                  <a:pt x="816381" y="299891"/>
                </a:cubicBezTo>
                <a:lnTo>
                  <a:pt x="776565" y="299891"/>
                </a:lnTo>
                <a:cubicBezTo>
                  <a:pt x="770343" y="299891"/>
                  <a:pt x="764122" y="297402"/>
                  <a:pt x="759145" y="292425"/>
                </a:cubicBezTo>
                <a:cubicBezTo>
                  <a:pt x="755412" y="287447"/>
                  <a:pt x="752923" y="281225"/>
                  <a:pt x="752923" y="276248"/>
                </a:cubicBezTo>
                <a:lnTo>
                  <a:pt x="752923" y="261316"/>
                </a:lnTo>
                <a:lnTo>
                  <a:pt x="627251" y="261316"/>
                </a:lnTo>
                <a:lnTo>
                  <a:pt x="627251" y="449214"/>
                </a:lnTo>
                <a:lnTo>
                  <a:pt x="629739" y="449214"/>
                </a:lnTo>
                <a:cubicBezTo>
                  <a:pt x="668312" y="449214"/>
                  <a:pt x="700663" y="479079"/>
                  <a:pt x="703152" y="517654"/>
                </a:cubicBezTo>
                <a:cubicBezTo>
                  <a:pt x="703152" y="536319"/>
                  <a:pt x="695686" y="554985"/>
                  <a:pt x="683243" y="568673"/>
                </a:cubicBezTo>
                <a:cubicBezTo>
                  <a:pt x="669556" y="582361"/>
                  <a:pt x="650892" y="589827"/>
                  <a:pt x="632228" y="589827"/>
                </a:cubicBezTo>
                <a:lnTo>
                  <a:pt x="627251" y="589827"/>
                </a:lnTo>
                <a:lnTo>
                  <a:pt x="627251" y="1067661"/>
                </a:lnTo>
                <a:cubicBezTo>
                  <a:pt x="627251" y="1076371"/>
                  <a:pt x="621029" y="1082593"/>
                  <a:pt x="612319" y="1082593"/>
                </a:cubicBezTo>
                <a:cubicBezTo>
                  <a:pt x="604854" y="1082593"/>
                  <a:pt x="598632" y="1076371"/>
                  <a:pt x="598632" y="1067661"/>
                </a:cubicBezTo>
                <a:lnTo>
                  <a:pt x="598632" y="589827"/>
                </a:lnTo>
                <a:lnTo>
                  <a:pt x="456784" y="589827"/>
                </a:lnTo>
                <a:cubicBezTo>
                  <a:pt x="436876" y="589827"/>
                  <a:pt x="418211" y="584849"/>
                  <a:pt x="400792" y="573650"/>
                </a:cubicBezTo>
                <a:lnTo>
                  <a:pt x="339822" y="535075"/>
                </a:lnTo>
                <a:lnTo>
                  <a:pt x="339822" y="1067661"/>
                </a:lnTo>
                <a:cubicBezTo>
                  <a:pt x="339822" y="1076371"/>
                  <a:pt x="333600" y="1082593"/>
                  <a:pt x="326135" y="1082593"/>
                </a:cubicBezTo>
                <a:cubicBezTo>
                  <a:pt x="318669" y="1082593"/>
                  <a:pt x="312448" y="1076371"/>
                  <a:pt x="312448" y="1067661"/>
                </a:cubicBezTo>
                <a:lnTo>
                  <a:pt x="312448" y="459169"/>
                </a:lnTo>
                <a:cubicBezTo>
                  <a:pt x="312448" y="451703"/>
                  <a:pt x="318669" y="445481"/>
                  <a:pt x="326135" y="445481"/>
                </a:cubicBezTo>
                <a:cubicBezTo>
                  <a:pt x="333600" y="445481"/>
                  <a:pt x="339822" y="451703"/>
                  <a:pt x="339822" y="459169"/>
                </a:cubicBezTo>
                <a:lnTo>
                  <a:pt x="339822" y="501477"/>
                </a:lnTo>
                <a:lnTo>
                  <a:pt x="416967" y="550007"/>
                </a:lnTo>
                <a:cubicBezTo>
                  <a:pt x="428166" y="557473"/>
                  <a:pt x="441853" y="562451"/>
                  <a:pt x="456784" y="562451"/>
                </a:cubicBezTo>
                <a:lnTo>
                  <a:pt x="598632" y="562451"/>
                </a:lnTo>
                <a:lnTo>
                  <a:pt x="598632" y="540052"/>
                </a:lnTo>
                <a:lnTo>
                  <a:pt x="562548" y="540052"/>
                </a:lnTo>
                <a:cubicBezTo>
                  <a:pt x="555082" y="540052"/>
                  <a:pt x="548861" y="533830"/>
                  <a:pt x="548861" y="526364"/>
                </a:cubicBezTo>
                <a:cubicBezTo>
                  <a:pt x="548861" y="518898"/>
                  <a:pt x="555082" y="511432"/>
                  <a:pt x="562548" y="511432"/>
                </a:cubicBezTo>
                <a:lnTo>
                  <a:pt x="598632" y="511432"/>
                </a:lnTo>
                <a:cubicBezTo>
                  <a:pt x="608587" y="511432"/>
                  <a:pt x="616052" y="503966"/>
                  <a:pt x="616052" y="495255"/>
                </a:cubicBezTo>
                <a:cubicBezTo>
                  <a:pt x="616052" y="485300"/>
                  <a:pt x="608587" y="477834"/>
                  <a:pt x="598632" y="477834"/>
                </a:cubicBezTo>
                <a:lnTo>
                  <a:pt x="535174" y="477834"/>
                </a:lnTo>
                <a:lnTo>
                  <a:pt x="489136" y="477834"/>
                </a:lnTo>
                <a:cubicBezTo>
                  <a:pt x="469227" y="477834"/>
                  <a:pt x="451807" y="471612"/>
                  <a:pt x="434387" y="461658"/>
                </a:cubicBezTo>
                <a:lnTo>
                  <a:pt x="316180" y="389485"/>
                </a:lnTo>
                <a:lnTo>
                  <a:pt x="275119" y="373308"/>
                </a:lnTo>
                <a:cubicBezTo>
                  <a:pt x="271386" y="372064"/>
                  <a:pt x="267653" y="370819"/>
                  <a:pt x="262676" y="368331"/>
                </a:cubicBezTo>
                <a:lnTo>
                  <a:pt x="248989" y="393218"/>
                </a:lnTo>
                <a:cubicBezTo>
                  <a:pt x="251478" y="394462"/>
                  <a:pt x="251478" y="396951"/>
                  <a:pt x="251478" y="399440"/>
                </a:cubicBezTo>
                <a:lnTo>
                  <a:pt x="275119" y="572406"/>
                </a:lnTo>
                <a:cubicBezTo>
                  <a:pt x="275119" y="579872"/>
                  <a:pt x="275119" y="587338"/>
                  <a:pt x="271386" y="593560"/>
                </a:cubicBezTo>
                <a:lnTo>
                  <a:pt x="247745" y="658266"/>
                </a:lnTo>
                <a:cubicBezTo>
                  <a:pt x="244012" y="666977"/>
                  <a:pt x="234058" y="673199"/>
                  <a:pt x="225348" y="673199"/>
                </a:cubicBezTo>
                <a:cubicBezTo>
                  <a:pt x="214149" y="673199"/>
                  <a:pt x="206684" y="666977"/>
                  <a:pt x="201707" y="659511"/>
                </a:cubicBezTo>
                <a:lnTo>
                  <a:pt x="174332" y="593560"/>
                </a:lnTo>
                <a:cubicBezTo>
                  <a:pt x="170600" y="587338"/>
                  <a:pt x="169355" y="579872"/>
                  <a:pt x="170600" y="571161"/>
                </a:cubicBezTo>
                <a:lnTo>
                  <a:pt x="194241" y="396951"/>
                </a:lnTo>
                <a:cubicBezTo>
                  <a:pt x="194241" y="395707"/>
                  <a:pt x="195485" y="394462"/>
                  <a:pt x="195485" y="393218"/>
                </a:cubicBezTo>
                <a:lnTo>
                  <a:pt x="175577" y="363353"/>
                </a:lnTo>
                <a:cubicBezTo>
                  <a:pt x="160645" y="364598"/>
                  <a:pt x="145714" y="367086"/>
                  <a:pt x="130783" y="373308"/>
                </a:cubicBezTo>
                <a:lnTo>
                  <a:pt x="71057" y="396951"/>
                </a:lnTo>
                <a:cubicBezTo>
                  <a:pt x="51149" y="405661"/>
                  <a:pt x="38706" y="423082"/>
                  <a:pt x="38706" y="444237"/>
                </a:cubicBezTo>
                <a:lnTo>
                  <a:pt x="27507" y="643334"/>
                </a:lnTo>
                <a:cubicBezTo>
                  <a:pt x="27507" y="655778"/>
                  <a:pt x="32484" y="666977"/>
                  <a:pt x="41194" y="675688"/>
                </a:cubicBezTo>
                <a:lnTo>
                  <a:pt x="76034" y="709285"/>
                </a:lnTo>
                <a:lnTo>
                  <a:pt x="76034" y="459169"/>
                </a:lnTo>
                <a:cubicBezTo>
                  <a:pt x="76034" y="451703"/>
                  <a:pt x="83500" y="445481"/>
                  <a:pt x="90966" y="445481"/>
                </a:cubicBezTo>
                <a:cubicBezTo>
                  <a:pt x="98431" y="445481"/>
                  <a:pt x="104653" y="451703"/>
                  <a:pt x="104653" y="459169"/>
                </a:cubicBezTo>
                <a:lnTo>
                  <a:pt x="104653" y="1067661"/>
                </a:lnTo>
                <a:cubicBezTo>
                  <a:pt x="104653" y="1076371"/>
                  <a:pt x="98431" y="1082593"/>
                  <a:pt x="90966" y="1082593"/>
                </a:cubicBezTo>
                <a:cubicBezTo>
                  <a:pt x="83500" y="1082593"/>
                  <a:pt x="76034" y="1076371"/>
                  <a:pt x="76034" y="1067661"/>
                </a:cubicBezTo>
                <a:lnTo>
                  <a:pt x="76034" y="746616"/>
                </a:lnTo>
                <a:lnTo>
                  <a:pt x="22530" y="696842"/>
                </a:lnTo>
                <a:cubicBezTo>
                  <a:pt x="6354" y="683154"/>
                  <a:pt x="-1111" y="663244"/>
                  <a:pt x="133" y="642090"/>
                </a:cubicBezTo>
                <a:lnTo>
                  <a:pt x="11332" y="444237"/>
                </a:lnTo>
                <a:cubicBezTo>
                  <a:pt x="11332" y="411883"/>
                  <a:pt x="29996" y="383263"/>
                  <a:pt x="59859" y="370819"/>
                </a:cubicBezTo>
                <a:lnTo>
                  <a:pt x="120828" y="345932"/>
                </a:lnTo>
                <a:cubicBezTo>
                  <a:pt x="140737" y="338466"/>
                  <a:pt x="160645" y="334733"/>
                  <a:pt x="181798" y="334733"/>
                </a:cubicBezTo>
                <a:lnTo>
                  <a:pt x="226592" y="334733"/>
                </a:lnTo>
                <a:cubicBezTo>
                  <a:pt x="237791" y="334733"/>
                  <a:pt x="248989" y="337222"/>
                  <a:pt x="260188" y="338466"/>
                </a:cubicBezTo>
                <a:lnTo>
                  <a:pt x="261432" y="338466"/>
                </a:lnTo>
                <a:cubicBezTo>
                  <a:pt x="270142" y="340955"/>
                  <a:pt x="277608" y="343443"/>
                  <a:pt x="286318" y="345932"/>
                </a:cubicBezTo>
                <a:lnTo>
                  <a:pt x="329868" y="364598"/>
                </a:lnTo>
                <a:lnTo>
                  <a:pt x="449319" y="438015"/>
                </a:lnTo>
                <a:cubicBezTo>
                  <a:pt x="461761" y="445481"/>
                  <a:pt x="475448" y="449214"/>
                  <a:pt x="489136" y="449214"/>
                </a:cubicBezTo>
                <a:lnTo>
                  <a:pt x="535174" y="449214"/>
                </a:lnTo>
                <a:lnTo>
                  <a:pt x="598632" y="449214"/>
                </a:lnTo>
                <a:lnTo>
                  <a:pt x="598632" y="261316"/>
                </a:lnTo>
                <a:lnTo>
                  <a:pt x="598632" y="59729"/>
                </a:lnTo>
                <a:lnTo>
                  <a:pt x="598632" y="13688"/>
                </a:lnTo>
                <a:cubicBezTo>
                  <a:pt x="598632" y="6222"/>
                  <a:pt x="604854" y="0"/>
                  <a:pt x="612319" y="0"/>
                </a:cubicBezTo>
                <a:close/>
              </a:path>
            </a:pathLst>
          </a:custGeom>
          <a:solidFill>
            <a:schemeClr val="bg1"/>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266" name="TextBox 265">
            <a:extLst>
              <a:ext uri="{FF2B5EF4-FFF2-40B4-BE49-F238E27FC236}">
                <a16:creationId xmlns:a16="http://schemas.microsoft.com/office/drawing/2014/main" id="{588ED8DD-8351-4CFA-B158-C6B058FC25A0}"/>
              </a:ext>
            </a:extLst>
          </p:cNvPr>
          <p:cNvSpPr txBox="1"/>
          <p:nvPr/>
        </p:nvSpPr>
        <p:spPr>
          <a:xfrm>
            <a:off x="15564310" y="1837993"/>
            <a:ext cx="5981702" cy="615553"/>
          </a:xfrm>
          <a:prstGeom prst="rect">
            <a:avLst/>
          </a:prstGeom>
          <a:noFill/>
        </p:spPr>
        <p:txBody>
          <a:bodyPr wrap="square" rtlCol="0" anchor="b">
            <a:spAutoFit/>
          </a:bodyPr>
          <a:lstStyle/>
          <a:p>
            <a:r>
              <a:rPr lang="en-US" sz="3400" b="1" spc="-30" dirty="0">
                <a:solidFill>
                  <a:schemeClr val="tx2"/>
                </a:solidFill>
                <a:latin typeface="Poppins" panose="00000500000000000000" pitchFamily="2" charset="0"/>
                <a:cs typeface="Poppins" panose="00000500000000000000" pitchFamily="2" charset="0"/>
              </a:rPr>
              <a:t>WHO WE ARE</a:t>
            </a:r>
          </a:p>
        </p:txBody>
      </p:sp>
      <p:sp>
        <p:nvSpPr>
          <p:cNvPr id="267" name="TextBox 266">
            <a:extLst>
              <a:ext uri="{FF2B5EF4-FFF2-40B4-BE49-F238E27FC236}">
                <a16:creationId xmlns:a16="http://schemas.microsoft.com/office/drawing/2014/main" id="{29EEA36C-3C0C-47FD-9E90-B235B9C910DD}"/>
              </a:ext>
            </a:extLst>
          </p:cNvPr>
          <p:cNvSpPr txBox="1"/>
          <p:nvPr/>
        </p:nvSpPr>
        <p:spPr>
          <a:xfrm>
            <a:off x="15554785" y="2495749"/>
            <a:ext cx="5981704" cy="530915"/>
          </a:xfrm>
          <a:prstGeom prst="rect">
            <a:avLst/>
          </a:prstGeom>
          <a:noFill/>
        </p:spPr>
        <p:txBody>
          <a:bodyPr wrap="square" rtlCol="0">
            <a:spAutoFit/>
          </a:bodyPr>
          <a:lstStyle/>
          <a:p>
            <a:pPr>
              <a:lnSpc>
                <a:spcPts val="3600"/>
              </a:lnSpc>
            </a:pPr>
            <a:r>
              <a:rPr lang="en-US" sz="2400" spc="-20" dirty="0">
                <a:latin typeface="Poppins" panose="00000500000000000000" pitchFamily="2" charset="0"/>
                <a:cs typeface="Poppins" panose="00000500000000000000" pitchFamily="2" charset="0"/>
              </a:rPr>
              <a:t>Committee members and terms</a:t>
            </a:r>
          </a:p>
        </p:txBody>
      </p:sp>
      <p:sp>
        <p:nvSpPr>
          <p:cNvPr id="268" name="TextBox 267">
            <a:extLst>
              <a:ext uri="{FF2B5EF4-FFF2-40B4-BE49-F238E27FC236}">
                <a16:creationId xmlns:a16="http://schemas.microsoft.com/office/drawing/2014/main" id="{48940C12-6BD5-47C0-81DA-1864512B9A31}"/>
              </a:ext>
            </a:extLst>
          </p:cNvPr>
          <p:cNvSpPr txBox="1"/>
          <p:nvPr/>
        </p:nvSpPr>
        <p:spPr>
          <a:xfrm>
            <a:off x="15564945" y="6030091"/>
            <a:ext cx="5981702" cy="615553"/>
          </a:xfrm>
          <a:prstGeom prst="rect">
            <a:avLst/>
          </a:prstGeom>
          <a:noFill/>
        </p:spPr>
        <p:txBody>
          <a:bodyPr wrap="square" rtlCol="0" anchor="b">
            <a:spAutoFit/>
          </a:bodyPr>
          <a:lstStyle/>
          <a:p>
            <a:r>
              <a:rPr lang="en-US" sz="3400" b="1" spc="-30" dirty="0">
                <a:solidFill>
                  <a:schemeClr val="tx2"/>
                </a:solidFill>
                <a:latin typeface="Poppins" panose="00000500000000000000" pitchFamily="2" charset="0"/>
                <a:cs typeface="Poppins" panose="00000500000000000000" pitchFamily="2" charset="0"/>
              </a:rPr>
              <a:t>WHAT WE DO</a:t>
            </a:r>
          </a:p>
        </p:txBody>
      </p:sp>
      <p:sp>
        <p:nvSpPr>
          <p:cNvPr id="269" name="TextBox 268">
            <a:extLst>
              <a:ext uri="{FF2B5EF4-FFF2-40B4-BE49-F238E27FC236}">
                <a16:creationId xmlns:a16="http://schemas.microsoft.com/office/drawing/2014/main" id="{EEBA5848-4B10-492C-AD5B-69A0B52BD4FB}"/>
              </a:ext>
            </a:extLst>
          </p:cNvPr>
          <p:cNvSpPr txBox="1"/>
          <p:nvPr/>
        </p:nvSpPr>
        <p:spPr>
          <a:xfrm>
            <a:off x="15554785" y="6698007"/>
            <a:ext cx="5981704" cy="530915"/>
          </a:xfrm>
          <a:prstGeom prst="rect">
            <a:avLst/>
          </a:prstGeom>
          <a:noFill/>
        </p:spPr>
        <p:txBody>
          <a:bodyPr wrap="square" rtlCol="0">
            <a:spAutoFit/>
          </a:bodyPr>
          <a:lstStyle/>
          <a:p>
            <a:pPr>
              <a:lnSpc>
                <a:spcPts val="3600"/>
              </a:lnSpc>
            </a:pPr>
            <a:r>
              <a:rPr lang="en-US" sz="2400" spc="-20" dirty="0">
                <a:latin typeface="Poppins" panose="00000500000000000000" pitchFamily="2" charset="0"/>
                <a:cs typeface="Poppins" panose="00000500000000000000" pitchFamily="2" charset="0"/>
              </a:rPr>
              <a:t>Purpose and Types of activities</a:t>
            </a:r>
          </a:p>
        </p:txBody>
      </p:sp>
      <p:sp>
        <p:nvSpPr>
          <p:cNvPr id="270" name="TextBox 269">
            <a:extLst>
              <a:ext uri="{FF2B5EF4-FFF2-40B4-BE49-F238E27FC236}">
                <a16:creationId xmlns:a16="http://schemas.microsoft.com/office/drawing/2014/main" id="{FAC79368-7E5C-4905-9F37-4F2F4D20FEB6}"/>
              </a:ext>
            </a:extLst>
          </p:cNvPr>
          <p:cNvSpPr txBox="1"/>
          <p:nvPr/>
        </p:nvSpPr>
        <p:spPr>
          <a:xfrm>
            <a:off x="15562404" y="10230017"/>
            <a:ext cx="6278813" cy="615553"/>
          </a:xfrm>
          <a:prstGeom prst="rect">
            <a:avLst/>
          </a:prstGeom>
          <a:noFill/>
        </p:spPr>
        <p:txBody>
          <a:bodyPr wrap="square" rtlCol="0" anchor="b">
            <a:spAutoFit/>
          </a:bodyPr>
          <a:lstStyle/>
          <a:p>
            <a:r>
              <a:rPr lang="en-US" sz="3400" b="1" spc="-30" dirty="0">
                <a:solidFill>
                  <a:schemeClr val="tx2"/>
                </a:solidFill>
                <a:latin typeface="Poppins" panose="00000500000000000000" pitchFamily="2" charset="0"/>
                <a:cs typeface="Poppins" panose="00000500000000000000" pitchFamily="2" charset="0"/>
              </a:rPr>
              <a:t>RECENT ACCOMPLISHMENTS</a:t>
            </a:r>
          </a:p>
        </p:txBody>
      </p:sp>
      <p:sp>
        <p:nvSpPr>
          <p:cNvPr id="271" name="TextBox 270">
            <a:extLst>
              <a:ext uri="{FF2B5EF4-FFF2-40B4-BE49-F238E27FC236}">
                <a16:creationId xmlns:a16="http://schemas.microsoft.com/office/drawing/2014/main" id="{B71FD688-53EC-49FC-8670-CAA42BDF4B03}"/>
              </a:ext>
            </a:extLst>
          </p:cNvPr>
          <p:cNvSpPr txBox="1"/>
          <p:nvPr/>
        </p:nvSpPr>
        <p:spPr>
          <a:xfrm>
            <a:off x="15554785" y="10887773"/>
            <a:ext cx="5981704" cy="530915"/>
          </a:xfrm>
          <a:prstGeom prst="rect">
            <a:avLst/>
          </a:prstGeom>
          <a:noFill/>
        </p:spPr>
        <p:txBody>
          <a:bodyPr wrap="square" rtlCol="0">
            <a:spAutoFit/>
          </a:bodyPr>
          <a:lstStyle/>
          <a:p>
            <a:pPr>
              <a:lnSpc>
                <a:spcPts val="3600"/>
              </a:lnSpc>
            </a:pPr>
            <a:r>
              <a:rPr lang="en-US" sz="2400" spc="-20" dirty="0">
                <a:latin typeface="Poppins" panose="00000500000000000000" pitchFamily="2" charset="0"/>
                <a:cs typeface="Poppins" panose="00000500000000000000" pitchFamily="2" charset="0"/>
              </a:rPr>
              <a:t>Work we’ve done past year</a:t>
            </a:r>
          </a:p>
        </p:txBody>
      </p:sp>
      <p:sp>
        <p:nvSpPr>
          <p:cNvPr id="272" name="TextBox 271">
            <a:extLst>
              <a:ext uri="{FF2B5EF4-FFF2-40B4-BE49-F238E27FC236}">
                <a16:creationId xmlns:a16="http://schemas.microsoft.com/office/drawing/2014/main" id="{21B7E686-9AC4-4542-8115-FC6E09CD2D5B}"/>
              </a:ext>
            </a:extLst>
          </p:cNvPr>
          <p:cNvSpPr txBox="1"/>
          <p:nvPr/>
        </p:nvSpPr>
        <p:spPr>
          <a:xfrm>
            <a:off x="1403985" y="6478171"/>
            <a:ext cx="8294979" cy="1281120"/>
          </a:xfrm>
          <a:prstGeom prst="rect">
            <a:avLst/>
          </a:prstGeom>
          <a:noFill/>
        </p:spPr>
        <p:txBody>
          <a:bodyPr wrap="square" rtlCol="0" anchor="t">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algn="l"/>
            <a:r>
              <a:rPr lang="en-US" sz="7400" dirty="0">
                <a:solidFill>
                  <a:schemeClr val="bg1"/>
                </a:solidFill>
                <a:latin typeface="Poppins" panose="00000500000000000000" pitchFamily="2" charset="0"/>
                <a:cs typeface="Poppins" panose="00000500000000000000" pitchFamily="2" charset="0"/>
              </a:rPr>
              <a:t>PERSONNEL</a:t>
            </a:r>
          </a:p>
        </p:txBody>
      </p:sp>
      <p:sp>
        <p:nvSpPr>
          <p:cNvPr id="273" name="TextBox 272">
            <a:extLst>
              <a:ext uri="{FF2B5EF4-FFF2-40B4-BE49-F238E27FC236}">
                <a16:creationId xmlns:a16="http://schemas.microsoft.com/office/drawing/2014/main" id="{921B318F-7B38-48F8-B0FC-23A760188753}"/>
              </a:ext>
            </a:extLst>
          </p:cNvPr>
          <p:cNvSpPr txBox="1"/>
          <p:nvPr/>
        </p:nvSpPr>
        <p:spPr>
          <a:xfrm>
            <a:off x="1403984" y="5967018"/>
            <a:ext cx="8294979" cy="615553"/>
          </a:xfrm>
          <a:prstGeom prst="rect">
            <a:avLst/>
          </a:prstGeom>
          <a:noFill/>
        </p:spPr>
        <p:txBody>
          <a:bodyPr wrap="square" rtlCol="0" anchor="b">
            <a:spAutoFit/>
          </a:bodyPr>
          <a:lstStyle/>
          <a:p>
            <a:r>
              <a:rPr lang="en-US" sz="3400" b="1" spc="-30" dirty="0">
                <a:solidFill>
                  <a:schemeClr val="bg1"/>
                </a:solidFill>
                <a:latin typeface="Poppins" panose="00000500000000000000" pitchFamily="2" charset="0"/>
                <a:cs typeface="Poppins" panose="00000500000000000000" pitchFamily="2" charset="0"/>
              </a:rPr>
              <a:t>ABOUT</a:t>
            </a:r>
          </a:p>
        </p:txBody>
      </p:sp>
      <p:cxnSp>
        <p:nvCxnSpPr>
          <p:cNvPr id="274" name="Straight Arrow Connector 273">
            <a:extLst>
              <a:ext uri="{FF2B5EF4-FFF2-40B4-BE49-F238E27FC236}">
                <a16:creationId xmlns:a16="http://schemas.microsoft.com/office/drawing/2014/main" id="{14525EF3-E824-4093-AE57-5C337B2A2E9A}"/>
              </a:ext>
            </a:extLst>
          </p:cNvPr>
          <p:cNvCxnSpPr/>
          <p:nvPr/>
        </p:nvCxnSpPr>
        <p:spPr>
          <a:xfrm>
            <a:off x="14121765" y="3615690"/>
            <a:ext cx="0" cy="1232535"/>
          </a:xfrm>
          <a:prstGeom prst="straightConnector1">
            <a:avLst/>
          </a:prstGeom>
          <a:ln w="25400">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C5A00507-59D1-4D7E-8396-D5787DB30711}"/>
              </a:ext>
            </a:extLst>
          </p:cNvPr>
          <p:cNvCxnSpPr/>
          <p:nvPr/>
        </p:nvCxnSpPr>
        <p:spPr>
          <a:xfrm>
            <a:off x="14121765" y="7805081"/>
            <a:ext cx="0" cy="1232535"/>
          </a:xfrm>
          <a:prstGeom prst="straightConnector1">
            <a:avLst/>
          </a:prstGeom>
          <a:ln w="25400">
            <a:solidFill>
              <a:schemeClr val="accent2"/>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662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D22A9950-DDFF-439D-BD34-1039AEB1B36B}"/>
              </a:ext>
            </a:extLst>
          </p:cNvPr>
          <p:cNvSpPr/>
          <p:nvPr/>
        </p:nvSpPr>
        <p:spPr>
          <a:xfrm>
            <a:off x="8801187" y="7663542"/>
            <a:ext cx="11853944" cy="254415"/>
          </a:xfrm>
          <a:custGeom>
            <a:avLst/>
            <a:gdLst/>
            <a:ahLst/>
            <a:cxnLst>
              <a:cxn ang="3cd4">
                <a:pos x="hc" y="t"/>
              </a:cxn>
              <a:cxn ang="cd2">
                <a:pos x="l" y="vc"/>
              </a:cxn>
              <a:cxn ang="cd4">
                <a:pos x="hc" y="b"/>
              </a:cxn>
              <a:cxn ang="0">
                <a:pos x="r" y="vc"/>
              </a:cxn>
            </a:cxnLst>
            <a:rect l="l" t="t" r="r" b="b"/>
            <a:pathLst>
              <a:path w="6824" h="212">
                <a:moveTo>
                  <a:pt x="6824" y="0"/>
                </a:moveTo>
                <a:lnTo>
                  <a:pt x="0" y="0"/>
                </a:lnTo>
                <a:lnTo>
                  <a:pt x="0" y="212"/>
                </a:lnTo>
                <a:lnTo>
                  <a:pt x="6824" y="212"/>
                </a:lnTo>
                <a:close/>
              </a:path>
            </a:pathLst>
          </a:custGeom>
          <a:solidFill>
            <a:schemeClr val="accent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17" name="Freeform: Shape 16">
            <a:extLst>
              <a:ext uri="{FF2B5EF4-FFF2-40B4-BE49-F238E27FC236}">
                <a16:creationId xmlns:a16="http://schemas.microsoft.com/office/drawing/2014/main" id="{295B4143-F95F-41A4-A530-71619D5854E8}"/>
              </a:ext>
            </a:extLst>
          </p:cNvPr>
          <p:cNvSpPr/>
          <p:nvPr/>
        </p:nvSpPr>
        <p:spPr>
          <a:xfrm>
            <a:off x="6429612" y="6057338"/>
            <a:ext cx="3460779" cy="3460779"/>
          </a:xfrm>
          <a:custGeom>
            <a:avLst/>
            <a:gdLst/>
            <a:ahLst/>
            <a:cxnLst>
              <a:cxn ang="3cd4">
                <a:pos x="hc" y="t"/>
              </a:cxn>
              <a:cxn ang="cd2">
                <a:pos x="l" y="vc"/>
              </a:cxn>
              <a:cxn ang="cd4">
                <a:pos x="hc" y="b"/>
              </a:cxn>
              <a:cxn ang="0">
                <a:pos x="r" y="vc"/>
              </a:cxn>
            </a:cxnLst>
            <a:rect l="l" t="t" r="r" b="b"/>
            <a:pathLst>
              <a:path w="2778" h="2778">
                <a:moveTo>
                  <a:pt x="2778" y="1389"/>
                </a:moveTo>
                <a:cubicBezTo>
                  <a:pt x="2778" y="2156"/>
                  <a:pt x="2157" y="2778"/>
                  <a:pt x="1389" y="2778"/>
                </a:cubicBezTo>
                <a:cubicBezTo>
                  <a:pt x="623" y="2778"/>
                  <a:pt x="0" y="2156"/>
                  <a:pt x="0" y="1389"/>
                </a:cubicBezTo>
                <a:cubicBezTo>
                  <a:pt x="0" y="622"/>
                  <a:pt x="623" y="0"/>
                  <a:pt x="1389" y="0"/>
                </a:cubicBezTo>
                <a:cubicBezTo>
                  <a:pt x="2157" y="0"/>
                  <a:pt x="2778" y="622"/>
                  <a:pt x="2778" y="1389"/>
                </a:cubicBezTo>
                <a:close/>
              </a:path>
            </a:pathLst>
          </a:custGeom>
          <a:solidFill>
            <a:schemeClr val="accent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18" name="Freeform: Shape 17">
            <a:extLst>
              <a:ext uri="{FF2B5EF4-FFF2-40B4-BE49-F238E27FC236}">
                <a16:creationId xmlns:a16="http://schemas.microsoft.com/office/drawing/2014/main" id="{EACBE01C-C85F-4955-8509-C80D78D84C40}"/>
              </a:ext>
            </a:extLst>
          </p:cNvPr>
          <p:cNvSpPr/>
          <p:nvPr/>
        </p:nvSpPr>
        <p:spPr>
          <a:xfrm>
            <a:off x="11321059" y="6057338"/>
            <a:ext cx="3460779" cy="3460779"/>
          </a:xfrm>
          <a:custGeom>
            <a:avLst/>
            <a:gdLst/>
            <a:ahLst/>
            <a:cxnLst>
              <a:cxn ang="3cd4">
                <a:pos x="hc" y="t"/>
              </a:cxn>
              <a:cxn ang="cd2">
                <a:pos x="l" y="vc"/>
              </a:cxn>
              <a:cxn ang="cd4">
                <a:pos x="hc" y="b"/>
              </a:cxn>
              <a:cxn ang="0">
                <a:pos x="r" y="vc"/>
              </a:cxn>
            </a:cxnLst>
            <a:rect l="l" t="t" r="r" b="b"/>
            <a:pathLst>
              <a:path w="2778" h="2778">
                <a:moveTo>
                  <a:pt x="2778" y="1389"/>
                </a:moveTo>
                <a:cubicBezTo>
                  <a:pt x="2778" y="2156"/>
                  <a:pt x="2156" y="2778"/>
                  <a:pt x="1389" y="2778"/>
                </a:cubicBezTo>
                <a:cubicBezTo>
                  <a:pt x="622" y="2778"/>
                  <a:pt x="0" y="2156"/>
                  <a:pt x="0" y="1389"/>
                </a:cubicBezTo>
                <a:cubicBezTo>
                  <a:pt x="0" y="622"/>
                  <a:pt x="622" y="0"/>
                  <a:pt x="1389" y="0"/>
                </a:cubicBezTo>
                <a:cubicBezTo>
                  <a:pt x="2156" y="0"/>
                  <a:pt x="2778" y="622"/>
                  <a:pt x="2778" y="1389"/>
                </a:cubicBezTo>
                <a:close/>
              </a:path>
            </a:pathLst>
          </a:custGeom>
          <a:solidFill>
            <a:schemeClr val="accent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19" name="Freeform: Shape 18">
            <a:extLst>
              <a:ext uri="{FF2B5EF4-FFF2-40B4-BE49-F238E27FC236}">
                <a16:creationId xmlns:a16="http://schemas.microsoft.com/office/drawing/2014/main" id="{B2785792-54E7-49AA-94B6-B07214775AB7}"/>
              </a:ext>
            </a:extLst>
          </p:cNvPr>
          <p:cNvSpPr/>
          <p:nvPr/>
        </p:nvSpPr>
        <p:spPr>
          <a:xfrm>
            <a:off x="16213760" y="6057338"/>
            <a:ext cx="3459530" cy="3460779"/>
          </a:xfrm>
          <a:custGeom>
            <a:avLst/>
            <a:gdLst/>
            <a:ahLst/>
            <a:cxnLst>
              <a:cxn ang="3cd4">
                <a:pos x="hc" y="t"/>
              </a:cxn>
              <a:cxn ang="cd2">
                <a:pos x="l" y="vc"/>
              </a:cxn>
              <a:cxn ang="cd4">
                <a:pos x="hc" y="b"/>
              </a:cxn>
              <a:cxn ang="0">
                <a:pos x="r" y="vc"/>
              </a:cxn>
            </a:cxnLst>
            <a:rect l="l" t="t" r="r" b="b"/>
            <a:pathLst>
              <a:path w="2777" h="2778">
                <a:moveTo>
                  <a:pt x="2777" y="1389"/>
                </a:moveTo>
                <a:cubicBezTo>
                  <a:pt x="2777" y="2156"/>
                  <a:pt x="2155" y="2778"/>
                  <a:pt x="1388" y="2778"/>
                </a:cubicBezTo>
                <a:cubicBezTo>
                  <a:pt x="621" y="2778"/>
                  <a:pt x="0" y="2156"/>
                  <a:pt x="0" y="1389"/>
                </a:cubicBezTo>
                <a:cubicBezTo>
                  <a:pt x="0" y="622"/>
                  <a:pt x="621" y="0"/>
                  <a:pt x="1388" y="0"/>
                </a:cubicBezTo>
                <a:cubicBezTo>
                  <a:pt x="2155" y="0"/>
                  <a:pt x="2777" y="622"/>
                  <a:pt x="2777" y="1389"/>
                </a:cubicBezTo>
                <a:close/>
              </a:path>
            </a:pathLst>
          </a:custGeom>
          <a:solidFill>
            <a:schemeClr val="accent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233" name="Freeform: Shape 232">
            <a:extLst>
              <a:ext uri="{FF2B5EF4-FFF2-40B4-BE49-F238E27FC236}">
                <a16:creationId xmlns:a16="http://schemas.microsoft.com/office/drawing/2014/main" id="{33A343BC-C7A5-4830-8AAE-C6EDD3AFA148}"/>
              </a:ext>
            </a:extLst>
          </p:cNvPr>
          <p:cNvSpPr/>
          <p:nvPr/>
        </p:nvSpPr>
        <p:spPr>
          <a:xfrm>
            <a:off x="6686335" y="6312815"/>
            <a:ext cx="2948576" cy="2949825"/>
          </a:xfrm>
          <a:custGeom>
            <a:avLst/>
            <a:gdLst/>
            <a:ahLst/>
            <a:cxnLst>
              <a:cxn ang="3cd4">
                <a:pos x="hc" y="t"/>
              </a:cxn>
              <a:cxn ang="cd2">
                <a:pos x="l" y="vc"/>
              </a:cxn>
              <a:cxn ang="cd4">
                <a:pos x="hc" y="b"/>
              </a:cxn>
              <a:cxn ang="0">
                <a:pos x="r" y="vc"/>
              </a:cxn>
            </a:cxnLst>
            <a:rect l="l" t="t" r="r" b="b"/>
            <a:pathLst>
              <a:path w="2367" h="2368">
                <a:moveTo>
                  <a:pt x="2367" y="1184"/>
                </a:moveTo>
                <a:cubicBezTo>
                  <a:pt x="2367" y="1838"/>
                  <a:pt x="1837" y="2368"/>
                  <a:pt x="1183" y="2368"/>
                </a:cubicBezTo>
                <a:cubicBezTo>
                  <a:pt x="530" y="2368"/>
                  <a:pt x="0" y="1838"/>
                  <a:pt x="0" y="1184"/>
                </a:cubicBezTo>
                <a:cubicBezTo>
                  <a:pt x="0" y="530"/>
                  <a:pt x="530" y="0"/>
                  <a:pt x="1183" y="0"/>
                </a:cubicBezTo>
                <a:cubicBezTo>
                  <a:pt x="1837" y="0"/>
                  <a:pt x="2367" y="530"/>
                  <a:pt x="2367" y="1184"/>
                </a:cubicBezTo>
                <a:close/>
              </a:path>
            </a:pathLst>
          </a:custGeom>
          <a:solidFill>
            <a:schemeClr val="bg2">
              <a:lumMod val="95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234" name="Freeform: Shape 233">
            <a:extLst>
              <a:ext uri="{FF2B5EF4-FFF2-40B4-BE49-F238E27FC236}">
                <a16:creationId xmlns:a16="http://schemas.microsoft.com/office/drawing/2014/main" id="{4D45E3E0-9BA5-49D3-9A0D-1D7280D7C647}"/>
              </a:ext>
            </a:extLst>
          </p:cNvPr>
          <p:cNvSpPr/>
          <p:nvPr/>
        </p:nvSpPr>
        <p:spPr>
          <a:xfrm>
            <a:off x="11576540" y="6312815"/>
            <a:ext cx="2949825" cy="2949825"/>
          </a:xfrm>
          <a:custGeom>
            <a:avLst/>
            <a:gdLst/>
            <a:ahLst/>
            <a:cxnLst>
              <a:cxn ang="3cd4">
                <a:pos x="hc" y="t"/>
              </a:cxn>
              <a:cxn ang="cd2">
                <a:pos x="l" y="vc"/>
              </a:cxn>
              <a:cxn ang="cd4">
                <a:pos x="hc" y="b"/>
              </a:cxn>
              <a:cxn ang="0">
                <a:pos x="r" y="vc"/>
              </a:cxn>
            </a:cxnLst>
            <a:rect l="l" t="t" r="r" b="b"/>
            <a:pathLst>
              <a:path w="2368" h="2368">
                <a:moveTo>
                  <a:pt x="2368" y="1184"/>
                </a:moveTo>
                <a:cubicBezTo>
                  <a:pt x="2368" y="1838"/>
                  <a:pt x="1838" y="2368"/>
                  <a:pt x="1184" y="2368"/>
                </a:cubicBezTo>
                <a:cubicBezTo>
                  <a:pt x="530" y="2368"/>
                  <a:pt x="0" y="1838"/>
                  <a:pt x="0" y="1184"/>
                </a:cubicBezTo>
                <a:cubicBezTo>
                  <a:pt x="0" y="530"/>
                  <a:pt x="530" y="0"/>
                  <a:pt x="1184" y="0"/>
                </a:cubicBezTo>
                <a:cubicBezTo>
                  <a:pt x="1838" y="0"/>
                  <a:pt x="2368" y="530"/>
                  <a:pt x="2368" y="1184"/>
                </a:cubicBezTo>
                <a:close/>
              </a:path>
            </a:pathLst>
          </a:custGeom>
          <a:solidFill>
            <a:schemeClr val="bg2">
              <a:lumMod val="95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235" name="Freeform: Shape 234">
            <a:extLst>
              <a:ext uri="{FF2B5EF4-FFF2-40B4-BE49-F238E27FC236}">
                <a16:creationId xmlns:a16="http://schemas.microsoft.com/office/drawing/2014/main" id="{3AF51BB3-9784-4E94-A059-5E30761AC6A3}"/>
              </a:ext>
            </a:extLst>
          </p:cNvPr>
          <p:cNvSpPr/>
          <p:nvPr/>
        </p:nvSpPr>
        <p:spPr>
          <a:xfrm>
            <a:off x="16457047" y="6287993"/>
            <a:ext cx="2949825" cy="2949825"/>
          </a:xfrm>
          <a:custGeom>
            <a:avLst/>
            <a:gdLst/>
            <a:ahLst/>
            <a:cxnLst>
              <a:cxn ang="3cd4">
                <a:pos x="hc" y="t"/>
              </a:cxn>
              <a:cxn ang="cd2">
                <a:pos x="l" y="vc"/>
              </a:cxn>
              <a:cxn ang="cd4">
                <a:pos x="hc" y="b"/>
              </a:cxn>
              <a:cxn ang="0">
                <a:pos x="r" y="vc"/>
              </a:cxn>
            </a:cxnLst>
            <a:rect l="l" t="t" r="r" b="b"/>
            <a:pathLst>
              <a:path w="2368" h="2368">
                <a:moveTo>
                  <a:pt x="2368" y="1184"/>
                </a:moveTo>
                <a:cubicBezTo>
                  <a:pt x="2368" y="1838"/>
                  <a:pt x="1839" y="2368"/>
                  <a:pt x="1184" y="2368"/>
                </a:cubicBezTo>
                <a:cubicBezTo>
                  <a:pt x="531" y="2368"/>
                  <a:pt x="0" y="1838"/>
                  <a:pt x="0" y="1184"/>
                </a:cubicBezTo>
                <a:cubicBezTo>
                  <a:pt x="0" y="530"/>
                  <a:pt x="531" y="0"/>
                  <a:pt x="1184" y="0"/>
                </a:cubicBezTo>
                <a:cubicBezTo>
                  <a:pt x="1839" y="0"/>
                  <a:pt x="2368" y="530"/>
                  <a:pt x="2368" y="1184"/>
                </a:cubicBezTo>
                <a:close/>
              </a:path>
            </a:pathLst>
          </a:custGeom>
          <a:solidFill>
            <a:schemeClr val="bg2">
              <a:lumMod val="95000"/>
            </a:schemeClr>
          </a:solidFill>
          <a:ln cap="flat">
            <a:noFill/>
            <a:prstDash val="solid"/>
          </a:ln>
        </p:spPr>
        <p:txBody>
          <a:bodyPr vert="horz" wrap="none" lIns="90000" tIns="45000" rIns="90000" bIns="45000" anchor="ctr" anchorCtr="1" compatLnSpc="0"/>
          <a:lstStyle/>
          <a:p>
            <a:pPr marL="0" marR="0" lvl="0" indent="0" algn="ctr" rtl="0" hangingPunct="0">
              <a:lnSpc>
                <a:spcPct val="100000"/>
              </a:lnSpc>
              <a:spcBef>
                <a:spcPts val="0"/>
              </a:spcBef>
              <a:spcAft>
                <a:spcPts val="0"/>
              </a:spcAft>
              <a:buNone/>
              <a:tabLst/>
            </a:pPr>
            <a:r>
              <a:rPr lang="en-US" sz="3200" b="1" i="0" u="none" strike="noStrike" kern="1200" dirty="0">
                <a:ln>
                  <a:noFill/>
                </a:ln>
                <a:latin typeface="Poppins" panose="00000500000000000000" pitchFamily="2" charset="0"/>
                <a:ea typeface="Microsoft YaHei" pitchFamily="2"/>
                <a:cs typeface="Lucida Sans" pitchFamily="2"/>
              </a:rPr>
              <a:t>TBD</a:t>
            </a:r>
          </a:p>
          <a:p>
            <a:pPr marL="0" marR="0" lvl="0" indent="0" algn="ctr" rtl="0" hangingPunct="0">
              <a:lnSpc>
                <a:spcPct val="100000"/>
              </a:lnSpc>
              <a:spcBef>
                <a:spcPts val="0"/>
              </a:spcBef>
              <a:spcAft>
                <a:spcPts val="0"/>
              </a:spcAft>
              <a:buNone/>
              <a:tabLst/>
            </a:pPr>
            <a:r>
              <a:rPr lang="en-US" sz="3200" b="1" i="1" dirty="0">
                <a:latin typeface="Poppins" panose="00000500000000000000" pitchFamily="2" charset="0"/>
                <a:ea typeface="Microsoft YaHei" pitchFamily="2"/>
                <a:cs typeface="Lucida Sans" pitchFamily="2"/>
              </a:rPr>
              <a:t>I was late to</a:t>
            </a:r>
            <a:br>
              <a:rPr lang="en-US" sz="3200" b="1" i="1" dirty="0">
                <a:latin typeface="Poppins" panose="00000500000000000000" pitchFamily="2" charset="0"/>
                <a:ea typeface="Microsoft YaHei" pitchFamily="2"/>
                <a:cs typeface="Lucida Sans" pitchFamily="2"/>
              </a:rPr>
            </a:br>
            <a:r>
              <a:rPr lang="en-US" sz="3200" b="1" i="1" dirty="0">
                <a:latin typeface="Poppins" panose="00000500000000000000" pitchFamily="2" charset="0"/>
                <a:ea typeface="Microsoft YaHei" pitchFamily="2"/>
                <a:cs typeface="Lucida Sans" pitchFamily="2"/>
              </a:rPr>
              <a:t>ask for pics</a:t>
            </a:r>
            <a:endParaRPr lang="en-US" sz="3200" b="1" i="1" u="none" strike="noStrike" kern="1200" dirty="0">
              <a:ln>
                <a:noFill/>
              </a:ln>
              <a:latin typeface="Poppins" panose="00000500000000000000" pitchFamily="2" charset="0"/>
              <a:ea typeface="Microsoft YaHei" pitchFamily="2"/>
              <a:cs typeface="Lucida Sans" pitchFamily="2"/>
            </a:endParaRPr>
          </a:p>
        </p:txBody>
      </p:sp>
      <p:sp>
        <p:nvSpPr>
          <p:cNvPr id="236" name="Freeform: Shape 235">
            <a:extLst>
              <a:ext uri="{FF2B5EF4-FFF2-40B4-BE49-F238E27FC236}">
                <a16:creationId xmlns:a16="http://schemas.microsoft.com/office/drawing/2014/main" id="{708175C6-7E75-461F-ACE0-D6C186E044ED}"/>
              </a:ext>
            </a:extLst>
          </p:cNvPr>
          <p:cNvSpPr/>
          <p:nvPr/>
        </p:nvSpPr>
        <p:spPr>
          <a:xfrm>
            <a:off x="-4282" y="0"/>
            <a:ext cx="24386216" cy="5040998"/>
          </a:xfrm>
          <a:custGeom>
            <a:avLst/>
            <a:gdLst/>
            <a:ahLst/>
            <a:cxnLst>
              <a:cxn ang="3cd4">
                <a:pos x="hc" y="t"/>
              </a:cxn>
              <a:cxn ang="cd2">
                <a:pos x="l" y="vc"/>
              </a:cxn>
              <a:cxn ang="cd4">
                <a:pos x="hc" y="b"/>
              </a:cxn>
              <a:cxn ang="0">
                <a:pos x="r" y="vc"/>
              </a:cxn>
            </a:cxnLst>
            <a:rect l="l" t="t" r="r" b="b"/>
            <a:pathLst>
              <a:path w="19569" h="4046">
                <a:moveTo>
                  <a:pt x="19569" y="4046"/>
                </a:moveTo>
                <a:lnTo>
                  <a:pt x="0" y="4046"/>
                </a:lnTo>
                <a:lnTo>
                  <a:pt x="0" y="0"/>
                </a:lnTo>
                <a:lnTo>
                  <a:pt x="19569" y="0"/>
                </a:lnTo>
                <a:close/>
              </a:path>
            </a:pathLst>
          </a:custGeom>
          <a:solidFill>
            <a:schemeClr val="bg2">
              <a:lumMod val="95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249" name="Freeform: Shape 248">
            <a:extLst>
              <a:ext uri="{FF2B5EF4-FFF2-40B4-BE49-F238E27FC236}">
                <a16:creationId xmlns:a16="http://schemas.microsoft.com/office/drawing/2014/main" id="{7E5C4067-C383-416F-8A15-0D1367FF014D}"/>
              </a:ext>
            </a:extLst>
          </p:cNvPr>
          <p:cNvSpPr/>
          <p:nvPr/>
        </p:nvSpPr>
        <p:spPr>
          <a:xfrm>
            <a:off x="5818106" y="7963405"/>
            <a:ext cx="63558" cy="4770566"/>
          </a:xfrm>
          <a:custGeom>
            <a:avLst/>
            <a:gdLst/>
            <a:ahLst/>
            <a:cxnLst>
              <a:cxn ang="3cd4">
                <a:pos x="hc" y="t"/>
              </a:cxn>
              <a:cxn ang="cd2">
                <a:pos x="l" y="vc"/>
              </a:cxn>
              <a:cxn ang="cd4">
                <a:pos x="hc" y="b"/>
              </a:cxn>
              <a:cxn ang="0">
                <a:pos x="r" y="vc"/>
              </a:cxn>
            </a:cxnLst>
            <a:rect l="l" t="t" r="r" b="b"/>
            <a:pathLst>
              <a:path w="52" h="3829">
                <a:moveTo>
                  <a:pt x="52" y="0"/>
                </a:moveTo>
                <a:lnTo>
                  <a:pt x="0" y="0"/>
                </a:lnTo>
                <a:lnTo>
                  <a:pt x="0" y="3829"/>
                </a:lnTo>
                <a:lnTo>
                  <a:pt x="52" y="3829"/>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pic>
        <p:nvPicPr>
          <p:cNvPr id="20" name="Picture Placeholder 19" descr="A close-up of a person smiling&#10;&#10;Description automatically generated">
            <a:extLst>
              <a:ext uri="{FF2B5EF4-FFF2-40B4-BE49-F238E27FC236}">
                <a16:creationId xmlns:a16="http://schemas.microsoft.com/office/drawing/2014/main" id="{DC29D841-F371-CAC2-3BC6-111B9F8108CC}"/>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a:stretch>
            <a:fillRect/>
          </a:stretch>
        </p:blipFill>
        <p:spPr>
          <a:xfrm>
            <a:off x="11576050" y="6313488"/>
            <a:ext cx="2949575" cy="2949575"/>
          </a:xfrm>
        </p:spPr>
      </p:pic>
      <p:sp>
        <p:nvSpPr>
          <p:cNvPr id="327" name="TextBox 326">
            <a:extLst>
              <a:ext uri="{FF2B5EF4-FFF2-40B4-BE49-F238E27FC236}">
                <a16:creationId xmlns:a16="http://schemas.microsoft.com/office/drawing/2014/main" id="{0D8BC40F-51EA-488E-A13F-20451043660B}"/>
              </a:ext>
            </a:extLst>
          </p:cNvPr>
          <p:cNvSpPr txBox="1"/>
          <p:nvPr/>
        </p:nvSpPr>
        <p:spPr>
          <a:xfrm rot="16200000">
            <a:off x="87501" y="7439699"/>
            <a:ext cx="6730771" cy="3939540"/>
          </a:xfrm>
          <a:prstGeom prst="rect">
            <a:avLst/>
          </a:prstGeom>
          <a:noFill/>
        </p:spPr>
        <p:txBody>
          <a:bodyPr wrap="square" rtlCol="0" anchor="b">
            <a:spAutoFit/>
          </a:bodyPr>
          <a:lstStyle>
            <a:defPPr>
              <a:defRPr lang="en-US"/>
            </a:defPPr>
            <a:lvl1pPr>
              <a:lnSpc>
                <a:spcPct val="100000"/>
              </a:lnSpc>
              <a:defRPr sz="14000" b="1" spc="-550">
                <a:solidFill>
                  <a:schemeClr val="tx2"/>
                </a:solidFill>
                <a:latin typeface="Poppins" panose="00000500000000000000" pitchFamily="2" charset="0"/>
                <a:cs typeface="Poppins" panose="00000500000000000000" pitchFamily="2" charset="0"/>
              </a:defRPr>
            </a:lvl1pPr>
          </a:lstStyle>
          <a:p>
            <a:r>
              <a:rPr lang="en-US" sz="12500" spc="-750" dirty="0"/>
              <a:t>ABOUT </a:t>
            </a:r>
          </a:p>
          <a:p>
            <a:r>
              <a:rPr lang="en-US" sz="12500" spc="-750" dirty="0"/>
              <a:t>US</a:t>
            </a:r>
          </a:p>
        </p:txBody>
      </p:sp>
      <p:sp>
        <p:nvSpPr>
          <p:cNvPr id="328" name="TextBox 327">
            <a:extLst>
              <a:ext uri="{FF2B5EF4-FFF2-40B4-BE49-F238E27FC236}">
                <a16:creationId xmlns:a16="http://schemas.microsoft.com/office/drawing/2014/main" id="{8FFBCF6B-E759-4A34-87B4-C5E91F96E95A}"/>
              </a:ext>
            </a:extLst>
          </p:cNvPr>
          <p:cNvSpPr txBox="1"/>
          <p:nvPr/>
        </p:nvSpPr>
        <p:spPr>
          <a:xfrm>
            <a:off x="6293182" y="10077540"/>
            <a:ext cx="4095486" cy="615553"/>
          </a:xfrm>
          <a:prstGeom prst="rect">
            <a:avLst/>
          </a:prstGeom>
          <a:noFill/>
        </p:spPr>
        <p:txBody>
          <a:bodyPr wrap="square" rtlCol="0" anchor="b">
            <a:spAutoFit/>
          </a:bodyPr>
          <a:lstStyle/>
          <a:p>
            <a:pPr algn="ctr"/>
            <a:r>
              <a:rPr lang="en-US" sz="3400" b="1" spc="-30" dirty="0">
                <a:solidFill>
                  <a:schemeClr val="tx2"/>
                </a:solidFill>
                <a:latin typeface="Poppins" panose="00000500000000000000" pitchFamily="2" charset="0"/>
                <a:cs typeface="Poppins" panose="00000500000000000000" pitchFamily="2" charset="0"/>
              </a:rPr>
              <a:t>Rev. Gloria Smith</a:t>
            </a:r>
          </a:p>
        </p:txBody>
      </p:sp>
      <p:sp>
        <p:nvSpPr>
          <p:cNvPr id="329" name="TextBox 328">
            <a:extLst>
              <a:ext uri="{FF2B5EF4-FFF2-40B4-BE49-F238E27FC236}">
                <a16:creationId xmlns:a16="http://schemas.microsoft.com/office/drawing/2014/main" id="{34D4E24C-CA86-4FB2-A9A7-C646FB47392C}"/>
              </a:ext>
            </a:extLst>
          </p:cNvPr>
          <p:cNvSpPr txBox="1"/>
          <p:nvPr/>
        </p:nvSpPr>
        <p:spPr>
          <a:xfrm>
            <a:off x="6293181" y="10746726"/>
            <a:ext cx="3698344" cy="1915909"/>
          </a:xfrm>
          <a:prstGeom prst="rect">
            <a:avLst/>
          </a:prstGeom>
          <a:noFill/>
        </p:spPr>
        <p:txBody>
          <a:bodyPr wrap="square" rtlCol="0">
            <a:spAutoFit/>
          </a:bodyPr>
          <a:lstStyle/>
          <a:p>
            <a:pPr algn="ctr">
              <a:lnSpc>
                <a:spcPts val="3600"/>
              </a:lnSpc>
            </a:pPr>
            <a:r>
              <a:rPr lang="en-US" sz="2400" spc="-20" dirty="0">
                <a:latin typeface="Poppins" panose="00000500000000000000" pitchFamily="2" charset="0"/>
                <a:cs typeface="Poppins" panose="00000500000000000000" pitchFamily="2" charset="0"/>
              </a:rPr>
              <a:t>Board representative</a:t>
            </a:r>
          </a:p>
          <a:p>
            <a:pPr algn="ctr">
              <a:lnSpc>
                <a:spcPts val="3600"/>
              </a:lnSpc>
            </a:pPr>
            <a:r>
              <a:rPr lang="en-US" sz="2400" spc="-20" dirty="0">
                <a:latin typeface="Poppins" panose="00000500000000000000" pitchFamily="2" charset="0"/>
                <a:cs typeface="Poppins" panose="00000500000000000000" pitchFamily="2" charset="0"/>
              </a:rPr>
              <a:t>Encanto Community Church UCC</a:t>
            </a:r>
            <a:br>
              <a:rPr lang="en-US" sz="2400" spc="-20" dirty="0">
                <a:latin typeface="Poppins" panose="00000500000000000000" pitchFamily="2" charset="0"/>
                <a:cs typeface="Poppins" panose="00000500000000000000" pitchFamily="2" charset="0"/>
              </a:rPr>
            </a:br>
            <a:r>
              <a:rPr lang="en-US" sz="2400" b="1" spc="-20" dirty="0">
                <a:latin typeface="Poppins" panose="00000500000000000000" pitchFamily="2" charset="0"/>
                <a:cs typeface="Poppins" panose="00000500000000000000" pitchFamily="2" charset="0"/>
              </a:rPr>
              <a:t>Phoenix</a:t>
            </a:r>
          </a:p>
        </p:txBody>
      </p:sp>
      <p:sp>
        <p:nvSpPr>
          <p:cNvPr id="330" name="TextBox 329">
            <a:extLst>
              <a:ext uri="{FF2B5EF4-FFF2-40B4-BE49-F238E27FC236}">
                <a16:creationId xmlns:a16="http://schemas.microsoft.com/office/drawing/2014/main" id="{FC241F22-3C2B-4CE6-84F6-8A9AB44C60E9}"/>
              </a:ext>
            </a:extLst>
          </p:cNvPr>
          <p:cNvSpPr txBox="1"/>
          <p:nvPr/>
        </p:nvSpPr>
        <p:spPr>
          <a:xfrm>
            <a:off x="11195254" y="10131173"/>
            <a:ext cx="3698342" cy="615553"/>
          </a:xfrm>
          <a:prstGeom prst="rect">
            <a:avLst/>
          </a:prstGeom>
          <a:noFill/>
        </p:spPr>
        <p:txBody>
          <a:bodyPr wrap="square" rtlCol="0" anchor="b">
            <a:spAutoFit/>
          </a:bodyPr>
          <a:lstStyle/>
          <a:p>
            <a:pPr algn="ctr"/>
            <a:r>
              <a:rPr lang="en-US" sz="3400" b="1" spc="-30" dirty="0">
                <a:solidFill>
                  <a:schemeClr val="tx2"/>
                </a:solidFill>
                <a:latin typeface="Poppins" panose="00000500000000000000" pitchFamily="2" charset="0"/>
                <a:cs typeface="Poppins" panose="00000500000000000000" pitchFamily="2" charset="0"/>
              </a:rPr>
              <a:t>Rita Bourgeois</a:t>
            </a:r>
          </a:p>
        </p:txBody>
      </p:sp>
      <p:sp>
        <p:nvSpPr>
          <p:cNvPr id="331" name="TextBox 330">
            <a:extLst>
              <a:ext uri="{FF2B5EF4-FFF2-40B4-BE49-F238E27FC236}">
                <a16:creationId xmlns:a16="http://schemas.microsoft.com/office/drawing/2014/main" id="{BBA4383C-8C1A-4028-948C-A3F055C8B474}"/>
              </a:ext>
            </a:extLst>
          </p:cNvPr>
          <p:cNvSpPr txBox="1"/>
          <p:nvPr/>
        </p:nvSpPr>
        <p:spPr>
          <a:xfrm>
            <a:off x="11195253" y="10800359"/>
            <a:ext cx="3698344" cy="1915909"/>
          </a:xfrm>
          <a:prstGeom prst="rect">
            <a:avLst/>
          </a:prstGeom>
          <a:noFill/>
        </p:spPr>
        <p:txBody>
          <a:bodyPr wrap="square" rtlCol="0">
            <a:spAutoFit/>
          </a:bodyPr>
          <a:lstStyle/>
          <a:p>
            <a:pPr algn="ctr">
              <a:lnSpc>
                <a:spcPts val="3600"/>
              </a:lnSpc>
            </a:pPr>
            <a:r>
              <a:rPr lang="en-US" sz="2400" spc="-20" dirty="0">
                <a:latin typeface="Poppins" panose="00000500000000000000" pitchFamily="2" charset="0"/>
                <a:cs typeface="Poppins" panose="00000500000000000000" pitchFamily="2" charset="0"/>
              </a:rPr>
              <a:t>Term through 2025</a:t>
            </a:r>
          </a:p>
          <a:p>
            <a:pPr algn="ctr">
              <a:lnSpc>
                <a:spcPts val="3600"/>
              </a:lnSpc>
            </a:pPr>
            <a:r>
              <a:rPr lang="en-US" sz="2400" spc="-20" dirty="0">
                <a:latin typeface="Poppins" panose="00000500000000000000" pitchFamily="2" charset="0"/>
                <a:cs typeface="Poppins" panose="00000500000000000000" pitchFamily="2" charset="0"/>
              </a:rPr>
              <a:t>Casas Adobes Congregational UCC </a:t>
            </a:r>
            <a:r>
              <a:rPr lang="en-US" sz="2400" b="1" spc="-20" dirty="0">
                <a:latin typeface="Poppins" panose="00000500000000000000" pitchFamily="2" charset="0"/>
                <a:cs typeface="Poppins" panose="00000500000000000000" pitchFamily="2" charset="0"/>
              </a:rPr>
              <a:t>Tucson</a:t>
            </a:r>
          </a:p>
        </p:txBody>
      </p:sp>
      <p:sp>
        <p:nvSpPr>
          <p:cNvPr id="332" name="TextBox 331">
            <a:extLst>
              <a:ext uri="{FF2B5EF4-FFF2-40B4-BE49-F238E27FC236}">
                <a16:creationId xmlns:a16="http://schemas.microsoft.com/office/drawing/2014/main" id="{4DD9FD81-D797-4FAB-8F2C-3D5D85B05F0C}"/>
              </a:ext>
            </a:extLst>
          </p:cNvPr>
          <p:cNvSpPr txBox="1"/>
          <p:nvPr/>
        </p:nvSpPr>
        <p:spPr>
          <a:xfrm>
            <a:off x="15974948" y="10131173"/>
            <a:ext cx="3698342" cy="615553"/>
          </a:xfrm>
          <a:prstGeom prst="rect">
            <a:avLst/>
          </a:prstGeom>
          <a:noFill/>
        </p:spPr>
        <p:txBody>
          <a:bodyPr wrap="square" rtlCol="0" anchor="b">
            <a:spAutoFit/>
          </a:bodyPr>
          <a:lstStyle/>
          <a:p>
            <a:pPr algn="ctr"/>
            <a:r>
              <a:rPr lang="en-US" sz="3400" b="1" spc="-30" dirty="0">
                <a:solidFill>
                  <a:schemeClr val="tx2"/>
                </a:solidFill>
                <a:latin typeface="Poppins" panose="00000500000000000000" pitchFamily="2" charset="0"/>
                <a:cs typeface="Poppins" panose="00000500000000000000" pitchFamily="2" charset="0"/>
              </a:rPr>
              <a:t>Patty </a:t>
            </a:r>
            <a:r>
              <a:rPr lang="en-US" sz="3400" b="1" spc="-30" dirty="0" err="1">
                <a:solidFill>
                  <a:schemeClr val="tx2"/>
                </a:solidFill>
                <a:latin typeface="Poppins" panose="00000500000000000000" pitchFamily="2" charset="0"/>
                <a:cs typeface="Poppins" panose="00000500000000000000" pitchFamily="2" charset="0"/>
              </a:rPr>
              <a:t>Lantrip</a:t>
            </a:r>
            <a:endParaRPr lang="en-US" sz="3400" b="1" spc="-30" dirty="0">
              <a:solidFill>
                <a:schemeClr val="tx2"/>
              </a:solidFill>
              <a:latin typeface="Poppins" panose="00000500000000000000" pitchFamily="2" charset="0"/>
              <a:cs typeface="Poppins" panose="00000500000000000000" pitchFamily="2" charset="0"/>
            </a:endParaRPr>
          </a:p>
        </p:txBody>
      </p:sp>
      <p:sp>
        <p:nvSpPr>
          <p:cNvPr id="333" name="TextBox 332">
            <a:extLst>
              <a:ext uri="{FF2B5EF4-FFF2-40B4-BE49-F238E27FC236}">
                <a16:creationId xmlns:a16="http://schemas.microsoft.com/office/drawing/2014/main" id="{C7315CD2-9ED9-49FA-A388-CA233495C2D9}"/>
              </a:ext>
            </a:extLst>
          </p:cNvPr>
          <p:cNvSpPr txBox="1"/>
          <p:nvPr/>
        </p:nvSpPr>
        <p:spPr>
          <a:xfrm>
            <a:off x="15974947" y="10800359"/>
            <a:ext cx="3698344" cy="1915909"/>
          </a:xfrm>
          <a:prstGeom prst="rect">
            <a:avLst/>
          </a:prstGeom>
          <a:noFill/>
        </p:spPr>
        <p:txBody>
          <a:bodyPr wrap="square" rtlCol="0">
            <a:spAutoFit/>
          </a:bodyPr>
          <a:lstStyle/>
          <a:p>
            <a:pPr algn="ctr">
              <a:lnSpc>
                <a:spcPts val="3600"/>
              </a:lnSpc>
            </a:pPr>
            <a:r>
              <a:rPr lang="en-US" sz="2400" spc="-20" dirty="0">
                <a:latin typeface="Poppins" panose="00000500000000000000" pitchFamily="2" charset="0"/>
                <a:cs typeface="Poppins" panose="00000500000000000000" pitchFamily="2" charset="0"/>
              </a:rPr>
              <a:t>Term through 2024 First Congregational UCC </a:t>
            </a:r>
            <a:br>
              <a:rPr lang="en-US" sz="2400" spc="-20" dirty="0">
                <a:latin typeface="Poppins" panose="00000500000000000000" pitchFamily="2" charset="0"/>
                <a:cs typeface="Poppins" panose="00000500000000000000" pitchFamily="2" charset="0"/>
              </a:rPr>
            </a:br>
            <a:r>
              <a:rPr lang="en-US" sz="2400" b="1" spc="-20" dirty="0">
                <a:latin typeface="Poppins" panose="00000500000000000000" pitchFamily="2" charset="0"/>
                <a:cs typeface="Poppins" panose="00000500000000000000" pitchFamily="2" charset="0"/>
              </a:rPr>
              <a:t>Prescott</a:t>
            </a:r>
          </a:p>
        </p:txBody>
      </p:sp>
      <p:sp>
        <p:nvSpPr>
          <p:cNvPr id="3" name="Freeform: Shape 18">
            <a:extLst>
              <a:ext uri="{FF2B5EF4-FFF2-40B4-BE49-F238E27FC236}">
                <a16:creationId xmlns:a16="http://schemas.microsoft.com/office/drawing/2014/main" id="{6B961DA3-7B15-C2CA-142C-DEB38C2CAB45}"/>
              </a:ext>
            </a:extLst>
          </p:cNvPr>
          <p:cNvSpPr/>
          <p:nvPr/>
        </p:nvSpPr>
        <p:spPr>
          <a:xfrm>
            <a:off x="20655131" y="6034168"/>
            <a:ext cx="3459530" cy="3460779"/>
          </a:xfrm>
          <a:custGeom>
            <a:avLst/>
            <a:gdLst/>
            <a:ahLst/>
            <a:cxnLst>
              <a:cxn ang="3cd4">
                <a:pos x="hc" y="t"/>
              </a:cxn>
              <a:cxn ang="cd2">
                <a:pos x="l" y="vc"/>
              </a:cxn>
              <a:cxn ang="cd4">
                <a:pos x="hc" y="b"/>
              </a:cxn>
              <a:cxn ang="0">
                <a:pos x="r" y="vc"/>
              </a:cxn>
            </a:cxnLst>
            <a:rect l="l" t="t" r="r" b="b"/>
            <a:pathLst>
              <a:path w="2777" h="2778">
                <a:moveTo>
                  <a:pt x="2777" y="1389"/>
                </a:moveTo>
                <a:cubicBezTo>
                  <a:pt x="2777" y="2156"/>
                  <a:pt x="2155" y="2778"/>
                  <a:pt x="1388" y="2778"/>
                </a:cubicBezTo>
                <a:cubicBezTo>
                  <a:pt x="621" y="2778"/>
                  <a:pt x="0" y="2156"/>
                  <a:pt x="0" y="1389"/>
                </a:cubicBezTo>
                <a:cubicBezTo>
                  <a:pt x="0" y="622"/>
                  <a:pt x="621" y="0"/>
                  <a:pt x="1388" y="0"/>
                </a:cubicBezTo>
                <a:cubicBezTo>
                  <a:pt x="2155" y="0"/>
                  <a:pt x="2777" y="622"/>
                  <a:pt x="2777" y="1389"/>
                </a:cubicBezTo>
                <a:close/>
              </a:path>
            </a:pathLst>
          </a:custGeom>
          <a:solidFill>
            <a:schemeClr val="accent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4" name="TextBox 3">
            <a:extLst>
              <a:ext uri="{FF2B5EF4-FFF2-40B4-BE49-F238E27FC236}">
                <a16:creationId xmlns:a16="http://schemas.microsoft.com/office/drawing/2014/main" id="{3718CC85-C660-11D0-33E9-AE188D3B7977}"/>
              </a:ext>
            </a:extLst>
          </p:cNvPr>
          <p:cNvSpPr txBox="1"/>
          <p:nvPr/>
        </p:nvSpPr>
        <p:spPr>
          <a:xfrm>
            <a:off x="20019174" y="10080789"/>
            <a:ext cx="4095486" cy="615553"/>
          </a:xfrm>
          <a:prstGeom prst="rect">
            <a:avLst/>
          </a:prstGeom>
          <a:noFill/>
        </p:spPr>
        <p:txBody>
          <a:bodyPr wrap="square" rtlCol="0" anchor="b">
            <a:spAutoFit/>
          </a:bodyPr>
          <a:lstStyle/>
          <a:p>
            <a:pPr algn="ctr"/>
            <a:r>
              <a:rPr lang="en-US" sz="3400" b="1" spc="-30" dirty="0">
                <a:solidFill>
                  <a:schemeClr val="tx2"/>
                </a:solidFill>
                <a:latin typeface="Poppins" panose="00000500000000000000" pitchFamily="2" charset="0"/>
                <a:cs typeface="Poppins" panose="00000500000000000000" pitchFamily="2" charset="0"/>
              </a:rPr>
              <a:t>Rev. Randy Mayer</a:t>
            </a:r>
          </a:p>
        </p:txBody>
      </p:sp>
      <p:sp>
        <p:nvSpPr>
          <p:cNvPr id="5" name="TextBox 4">
            <a:extLst>
              <a:ext uri="{FF2B5EF4-FFF2-40B4-BE49-F238E27FC236}">
                <a16:creationId xmlns:a16="http://schemas.microsoft.com/office/drawing/2014/main" id="{C1A2F316-13CC-9575-647D-DEB1814A4B17}"/>
              </a:ext>
            </a:extLst>
          </p:cNvPr>
          <p:cNvSpPr txBox="1"/>
          <p:nvPr/>
        </p:nvSpPr>
        <p:spPr>
          <a:xfrm>
            <a:off x="20416317" y="10749975"/>
            <a:ext cx="3698344" cy="1915909"/>
          </a:xfrm>
          <a:prstGeom prst="rect">
            <a:avLst/>
          </a:prstGeom>
          <a:noFill/>
        </p:spPr>
        <p:txBody>
          <a:bodyPr wrap="square" rtlCol="0">
            <a:spAutoFit/>
          </a:bodyPr>
          <a:lstStyle/>
          <a:p>
            <a:pPr algn="ctr">
              <a:lnSpc>
                <a:spcPts val="3600"/>
              </a:lnSpc>
            </a:pPr>
            <a:r>
              <a:rPr lang="en-US" sz="2400" spc="-20" dirty="0">
                <a:latin typeface="Poppins" panose="00000500000000000000" pitchFamily="2" charset="0"/>
                <a:cs typeface="Poppins" panose="00000500000000000000" pitchFamily="2" charset="0"/>
              </a:rPr>
              <a:t>Term through 2024 First Congregational UCC</a:t>
            </a:r>
            <a:br>
              <a:rPr lang="en-US" sz="2400" spc="-20" dirty="0">
                <a:latin typeface="Poppins" panose="00000500000000000000" pitchFamily="2" charset="0"/>
                <a:cs typeface="Poppins" panose="00000500000000000000" pitchFamily="2" charset="0"/>
              </a:rPr>
            </a:br>
            <a:r>
              <a:rPr lang="en-US" sz="2400" b="1" spc="-20" dirty="0">
                <a:latin typeface="Poppins" panose="00000500000000000000" pitchFamily="2" charset="0"/>
                <a:cs typeface="Poppins" panose="00000500000000000000" pitchFamily="2" charset="0"/>
              </a:rPr>
              <a:t>Sahuarita</a:t>
            </a:r>
          </a:p>
        </p:txBody>
      </p:sp>
      <p:pic>
        <p:nvPicPr>
          <p:cNvPr id="11" name="Picture Placeholder 10" descr="A drawing of a desert with a cactus and the sun&#10;&#10;Description automatically generated">
            <a:extLst>
              <a:ext uri="{FF2B5EF4-FFF2-40B4-BE49-F238E27FC236}">
                <a16:creationId xmlns:a16="http://schemas.microsoft.com/office/drawing/2014/main" id="{F82BE4BE-0E1C-7C03-C5CF-9C847A6AC09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878" r="3878"/>
          <a:stretch>
            <a:fillRect/>
          </a:stretch>
        </p:blipFill>
        <p:spPr>
          <a:xfrm>
            <a:off x="836232" y="282920"/>
            <a:ext cx="4586425" cy="4972055"/>
          </a:xfrm>
        </p:spPr>
      </p:pic>
      <p:sp>
        <p:nvSpPr>
          <p:cNvPr id="12" name="TextBox 11">
            <a:extLst>
              <a:ext uri="{FF2B5EF4-FFF2-40B4-BE49-F238E27FC236}">
                <a16:creationId xmlns:a16="http://schemas.microsoft.com/office/drawing/2014/main" id="{AF9FF7D9-922D-4F4D-7046-54D3EDE298CF}"/>
              </a:ext>
            </a:extLst>
          </p:cNvPr>
          <p:cNvSpPr txBox="1"/>
          <p:nvPr/>
        </p:nvSpPr>
        <p:spPr>
          <a:xfrm>
            <a:off x="6823285" y="2471105"/>
            <a:ext cx="15249832" cy="1569660"/>
          </a:xfrm>
          <a:prstGeom prst="rect">
            <a:avLst/>
          </a:prstGeom>
          <a:noFill/>
        </p:spPr>
        <p:txBody>
          <a:bodyPr wrap="square" rtlCol="0">
            <a:spAutoFit/>
          </a:bodyPr>
          <a:lstStyle/>
          <a:p>
            <a:r>
              <a:rPr lang="en-US" sz="9600" b="1" dirty="0">
                <a:solidFill>
                  <a:schemeClr val="accent5">
                    <a:lumMod val="75000"/>
                  </a:schemeClr>
                </a:solidFill>
              </a:rPr>
              <a:t>Personnel Committee</a:t>
            </a:r>
          </a:p>
        </p:txBody>
      </p:sp>
      <p:pic>
        <p:nvPicPr>
          <p:cNvPr id="24" name="Picture Placeholder 23" descr="A close-up of a person smiling&#10;&#10;Description automatically generated">
            <a:extLst>
              <a:ext uri="{FF2B5EF4-FFF2-40B4-BE49-F238E27FC236}">
                <a16:creationId xmlns:a16="http://schemas.microsoft.com/office/drawing/2014/main" id="{A76618AD-BFAA-5911-A074-B674793175A6}"/>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1646" b="11646"/>
          <a:stretch>
            <a:fillRect/>
          </a:stretch>
        </p:blipFill>
        <p:spPr>
          <a:xfrm>
            <a:off x="6686550" y="6265863"/>
            <a:ext cx="2947988" cy="2949575"/>
          </a:xfrm>
        </p:spPr>
      </p:pic>
      <p:pic>
        <p:nvPicPr>
          <p:cNvPr id="26" name="Picture Placeholder 25" descr="A person in a light blue shirt&#10;&#10;Description automatically generated">
            <a:extLst>
              <a:ext uri="{FF2B5EF4-FFF2-40B4-BE49-F238E27FC236}">
                <a16:creationId xmlns:a16="http://schemas.microsoft.com/office/drawing/2014/main" id="{3D44BA80-6C99-D3C3-16A0-D7B404CACCAE}"/>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10000" b="10000"/>
          <a:stretch>
            <a:fillRect/>
          </a:stretch>
        </p:blipFill>
        <p:spPr>
          <a:xfrm>
            <a:off x="20913976" y="6266222"/>
            <a:ext cx="2949575" cy="2949575"/>
          </a:xfrm>
        </p:spPr>
      </p:pic>
      <p:sp>
        <p:nvSpPr>
          <p:cNvPr id="2" name="TextBox 1">
            <a:extLst>
              <a:ext uri="{FF2B5EF4-FFF2-40B4-BE49-F238E27FC236}">
                <a16:creationId xmlns:a16="http://schemas.microsoft.com/office/drawing/2014/main" id="{529DD1C4-D860-25EF-1ACD-9B370FA312A9}"/>
              </a:ext>
            </a:extLst>
          </p:cNvPr>
          <p:cNvSpPr txBox="1"/>
          <p:nvPr/>
        </p:nvSpPr>
        <p:spPr>
          <a:xfrm>
            <a:off x="6858004" y="3853543"/>
            <a:ext cx="10711543" cy="646331"/>
          </a:xfrm>
          <a:prstGeom prst="rect">
            <a:avLst/>
          </a:prstGeom>
          <a:noFill/>
        </p:spPr>
        <p:txBody>
          <a:bodyPr wrap="square" rtlCol="0">
            <a:spAutoFit/>
          </a:bodyPr>
          <a:lstStyle/>
          <a:p>
            <a:r>
              <a:rPr lang="en-US" dirty="0"/>
              <a:t>Meet monthly on first Tuesday at 4pm, MST</a:t>
            </a:r>
          </a:p>
        </p:txBody>
      </p:sp>
    </p:spTree>
    <p:extLst>
      <p:ext uri="{BB962C8B-B14F-4D97-AF65-F5344CB8AC3E}">
        <p14:creationId xmlns:p14="http://schemas.microsoft.com/office/powerpoint/2010/main" val="403273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727425C-10FB-42CD-BD7F-4D00A8C803E1}"/>
              </a:ext>
            </a:extLst>
          </p:cNvPr>
          <p:cNvSpPr/>
          <p:nvPr/>
        </p:nvSpPr>
        <p:spPr>
          <a:xfrm>
            <a:off x="-4285" y="0"/>
            <a:ext cx="11385549" cy="13716000"/>
          </a:xfrm>
          <a:custGeom>
            <a:avLst/>
            <a:gdLst/>
            <a:ahLst/>
            <a:cxnLst>
              <a:cxn ang="3cd4">
                <a:pos x="hc" y="t"/>
              </a:cxn>
              <a:cxn ang="cd2">
                <a:pos x="l" y="vc"/>
              </a:cxn>
              <a:cxn ang="cd4">
                <a:pos x="hc" y="b"/>
              </a:cxn>
              <a:cxn ang="0">
                <a:pos x="r" y="vc"/>
              </a:cxn>
            </a:cxnLst>
            <a:rect l="l" t="t" r="r" b="b"/>
            <a:pathLst>
              <a:path w="9137" h="11007">
                <a:moveTo>
                  <a:pt x="0" y="11007"/>
                </a:moveTo>
                <a:lnTo>
                  <a:pt x="9137" y="11007"/>
                </a:lnTo>
                <a:lnTo>
                  <a:pt x="9137" y="0"/>
                </a:lnTo>
                <a:lnTo>
                  <a:pt x="0" y="0"/>
                </a:ln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277" name="Freeform: Shape 276">
            <a:extLst>
              <a:ext uri="{FF2B5EF4-FFF2-40B4-BE49-F238E27FC236}">
                <a16:creationId xmlns:a16="http://schemas.microsoft.com/office/drawing/2014/main" id="{C70577A2-0323-4B29-BA03-765F7FA5FC83}"/>
              </a:ext>
            </a:extLst>
          </p:cNvPr>
          <p:cNvSpPr/>
          <p:nvPr/>
        </p:nvSpPr>
        <p:spPr>
          <a:xfrm>
            <a:off x="-4285" y="11451601"/>
            <a:ext cx="2286835" cy="2146007"/>
          </a:xfrm>
          <a:custGeom>
            <a:avLst/>
            <a:gdLst>
              <a:gd name="connsiteX0" fmla="*/ 2286835 w 2286835"/>
              <a:gd name="connsiteY0" fmla="*/ 1132819 h 2146007"/>
              <a:gd name="connsiteX1" fmla="*/ 2286835 w 2286835"/>
              <a:gd name="connsiteY1" fmla="*/ 1354375 h 2146007"/>
              <a:gd name="connsiteX2" fmla="*/ 1830442 w 2286835"/>
              <a:gd name="connsiteY2" fmla="*/ 2146003 h 2146007"/>
              <a:gd name="connsiteX3" fmla="*/ 1702353 w 2286835"/>
              <a:gd name="connsiteY3" fmla="*/ 2146003 h 2146007"/>
              <a:gd name="connsiteX4" fmla="*/ 2286834 w 2286835"/>
              <a:gd name="connsiteY4" fmla="*/ 118392 h 2146007"/>
              <a:gd name="connsiteX5" fmla="*/ 2286834 w 2286835"/>
              <a:gd name="connsiteY5" fmla="*/ 340085 h 2146007"/>
              <a:gd name="connsiteX6" fmla="*/ 1244850 w 2286835"/>
              <a:gd name="connsiteY6" fmla="*/ 2146007 h 2146007"/>
              <a:gd name="connsiteX7" fmla="*/ 1116625 w 2286835"/>
              <a:gd name="connsiteY7" fmla="*/ 2146007 h 2146007"/>
              <a:gd name="connsiteX8" fmla="*/ 1769762 w 2286835"/>
              <a:gd name="connsiteY8" fmla="*/ 0 h 2146007"/>
              <a:gd name="connsiteX9" fmla="*/ 1896762 w 2286835"/>
              <a:gd name="connsiteY9" fmla="*/ 0 h 2146007"/>
              <a:gd name="connsiteX10" fmla="*/ 657894 w 2286835"/>
              <a:gd name="connsiteY10" fmla="*/ 2146007 h 2146007"/>
              <a:gd name="connsiteX11" fmla="*/ 530894 w 2286835"/>
              <a:gd name="connsiteY11" fmla="*/ 2146007 h 2146007"/>
              <a:gd name="connsiteX12" fmla="*/ 1182793 w 2286835"/>
              <a:gd name="connsiteY12" fmla="*/ 0 h 2146007"/>
              <a:gd name="connsiteX13" fmla="*/ 1311033 w 2286835"/>
              <a:gd name="connsiteY13" fmla="*/ 0 h 2146007"/>
              <a:gd name="connsiteX14" fmla="*/ 72213 w 2286835"/>
              <a:gd name="connsiteY14" fmla="*/ 2146007 h 2146007"/>
              <a:gd name="connsiteX15" fmla="*/ 0 w 2286835"/>
              <a:gd name="connsiteY15" fmla="*/ 2146007 h 2146007"/>
              <a:gd name="connsiteX16" fmla="*/ 0 w 2286835"/>
              <a:gd name="connsiteY16" fmla="*/ 2050103 h 2146007"/>
              <a:gd name="connsiteX17" fmla="*/ 597165 w 2286835"/>
              <a:gd name="connsiteY17" fmla="*/ 0 h 2146007"/>
              <a:gd name="connsiteX18" fmla="*/ 725306 w 2286835"/>
              <a:gd name="connsiteY18" fmla="*/ 0 h 2146007"/>
              <a:gd name="connsiteX19" fmla="*/ 0 w 2286835"/>
              <a:gd name="connsiteY19" fmla="*/ 1257442 h 2146007"/>
              <a:gd name="connsiteX20" fmla="*/ 0 w 2286835"/>
              <a:gd name="connsiteY20" fmla="*/ 1034588 h 214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6835" h="2146007">
                <a:moveTo>
                  <a:pt x="2286835" y="1132819"/>
                </a:moveTo>
                <a:lnTo>
                  <a:pt x="2286835" y="1354375"/>
                </a:lnTo>
                <a:lnTo>
                  <a:pt x="1830442" y="2146003"/>
                </a:lnTo>
                <a:lnTo>
                  <a:pt x="1702353" y="2146003"/>
                </a:lnTo>
                <a:close/>
                <a:moveTo>
                  <a:pt x="2286834" y="118392"/>
                </a:moveTo>
                <a:lnTo>
                  <a:pt x="2286834" y="340085"/>
                </a:lnTo>
                <a:lnTo>
                  <a:pt x="1244850" y="2146007"/>
                </a:lnTo>
                <a:lnTo>
                  <a:pt x="1116625" y="2146007"/>
                </a:lnTo>
                <a:close/>
                <a:moveTo>
                  <a:pt x="1769762" y="0"/>
                </a:moveTo>
                <a:lnTo>
                  <a:pt x="1896762" y="0"/>
                </a:lnTo>
                <a:lnTo>
                  <a:pt x="657894" y="2146007"/>
                </a:lnTo>
                <a:lnTo>
                  <a:pt x="530894" y="2146007"/>
                </a:lnTo>
                <a:close/>
                <a:moveTo>
                  <a:pt x="1182793" y="0"/>
                </a:moveTo>
                <a:lnTo>
                  <a:pt x="1311033" y="0"/>
                </a:lnTo>
                <a:lnTo>
                  <a:pt x="72213" y="2146007"/>
                </a:lnTo>
                <a:lnTo>
                  <a:pt x="0" y="2146007"/>
                </a:lnTo>
                <a:lnTo>
                  <a:pt x="0" y="2050103"/>
                </a:lnTo>
                <a:close/>
                <a:moveTo>
                  <a:pt x="597165" y="0"/>
                </a:moveTo>
                <a:lnTo>
                  <a:pt x="725306" y="0"/>
                </a:lnTo>
                <a:lnTo>
                  <a:pt x="0" y="1257442"/>
                </a:lnTo>
                <a:lnTo>
                  <a:pt x="0" y="1034588"/>
                </a:lnTo>
                <a:close/>
              </a:path>
            </a:pathLst>
          </a:custGeom>
          <a:solidFill>
            <a:schemeClr val="bg1"/>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256" name="Freeform: Shape 255">
            <a:extLst>
              <a:ext uri="{FF2B5EF4-FFF2-40B4-BE49-F238E27FC236}">
                <a16:creationId xmlns:a16="http://schemas.microsoft.com/office/drawing/2014/main" id="{66E4F96E-5DE0-496A-8A70-CA7B31CE917A}"/>
              </a:ext>
            </a:extLst>
          </p:cNvPr>
          <p:cNvSpPr/>
          <p:nvPr/>
        </p:nvSpPr>
        <p:spPr>
          <a:xfrm>
            <a:off x="2651430" y="5297717"/>
            <a:ext cx="94713" cy="1319757"/>
          </a:xfrm>
          <a:custGeom>
            <a:avLst/>
            <a:gdLst/>
            <a:ahLst/>
            <a:cxnLst>
              <a:cxn ang="3cd4">
                <a:pos x="hc" y="t"/>
              </a:cxn>
              <a:cxn ang="cd2">
                <a:pos x="l" y="vc"/>
              </a:cxn>
              <a:cxn ang="cd4">
                <a:pos x="hc" y="b"/>
              </a:cxn>
              <a:cxn ang="0">
                <a:pos x="r" y="vc"/>
              </a:cxn>
            </a:cxnLst>
            <a:rect l="l" t="t" r="r" b="b"/>
            <a:pathLst>
              <a:path w="77" h="1060">
                <a:moveTo>
                  <a:pt x="77" y="1060"/>
                </a:moveTo>
                <a:lnTo>
                  <a:pt x="0" y="1060"/>
                </a:lnTo>
                <a:lnTo>
                  <a:pt x="0" y="0"/>
                </a:lnTo>
                <a:lnTo>
                  <a:pt x="77"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257" name="Freeform: Shape 256">
            <a:extLst>
              <a:ext uri="{FF2B5EF4-FFF2-40B4-BE49-F238E27FC236}">
                <a16:creationId xmlns:a16="http://schemas.microsoft.com/office/drawing/2014/main" id="{A4853FC7-FC96-414B-83A6-1C5E67DD5D03}"/>
              </a:ext>
            </a:extLst>
          </p:cNvPr>
          <p:cNvSpPr/>
          <p:nvPr/>
        </p:nvSpPr>
        <p:spPr>
          <a:xfrm>
            <a:off x="2698790" y="7563366"/>
            <a:ext cx="95960" cy="1318511"/>
          </a:xfrm>
          <a:custGeom>
            <a:avLst/>
            <a:gdLst/>
            <a:ahLst/>
            <a:cxnLst>
              <a:cxn ang="3cd4">
                <a:pos x="hc" y="t"/>
              </a:cxn>
              <a:cxn ang="cd2">
                <a:pos x="l" y="vc"/>
              </a:cxn>
              <a:cxn ang="cd4">
                <a:pos x="hc" y="b"/>
              </a:cxn>
              <a:cxn ang="0">
                <a:pos x="r" y="vc"/>
              </a:cxn>
            </a:cxnLst>
            <a:rect l="l" t="t" r="r" b="b"/>
            <a:pathLst>
              <a:path w="78" h="1059">
                <a:moveTo>
                  <a:pt x="78" y="1059"/>
                </a:moveTo>
                <a:lnTo>
                  <a:pt x="0" y="1059"/>
                </a:lnTo>
                <a:lnTo>
                  <a:pt x="0" y="0"/>
                </a:lnTo>
                <a:lnTo>
                  <a:pt x="78"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258" name="Freeform: Shape 257">
            <a:extLst>
              <a:ext uri="{FF2B5EF4-FFF2-40B4-BE49-F238E27FC236}">
                <a16:creationId xmlns:a16="http://schemas.microsoft.com/office/drawing/2014/main" id="{13E51049-7D5A-44CD-990A-266625462299}"/>
              </a:ext>
            </a:extLst>
          </p:cNvPr>
          <p:cNvSpPr/>
          <p:nvPr/>
        </p:nvSpPr>
        <p:spPr>
          <a:xfrm>
            <a:off x="2747393" y="9829011"/>
            <a:ext cx="95960" cy="1319757"/>
          </a:xfrm>
          <a:custGeom>
            <a:avLst/>
            <a:gdLst/>
            <a:ahLst/>
            <a:cxnLst>
              <a:cxn ang="3cd4">
                <a:pos x="hc" y="t"/>
              </a:cxn>
              <a:cxn ang="cd2">
                <a:pos x="l" y="vc"/>
              </a:cxn>
              <a:cxn ang="cd4">
                <a:pos x="hc" y="b"/>
              </a:cxn>
              <a:cxn ang="0">
                <a:pos x="r" y="vc"/>
              </a:cxn>
            </a:cxnLst>
            <a:rect l="l" t="t" r="r" b="b"/>
            <a:pathLst>
              <a:path w="78" h="1060">
                <a:moveTo>
                  <a:pt x="78" y="1060"/>
                </a:moveTo>
                <a:lnTo>
                  <a:pt x="0" y="1060"/>
                </a:lnTo>
                <a:lnTo>
                  <a:pt x="0" y="0"/>
                </a:lnTo>
                <a:lnTo>
                  <a:pt x="78"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278" name="Freeform: Shape 277">
            <a:extLst>
              <a:ext uri="{FF2B5EF4-FFF2-40B4-BE49-F238E27FC236}">
                <a16:creationId xmlns:a16="http://schemas.microsoft.com/office/drawing/2014/main" id="{0F89AC4D-09AC-4690-ACC4-9C9C4035E735}"/>
              </a:ext>
            </a:extLst>
          </p:cNvPr>
          <p:cNvSpPr/>
          <p:nvPr/>
        </p:nvSpPr>
        <p:spPr>
          <a:xfrm>
            <a:off x="22095106" y="4009120"/>
            <a:ext cx="2286830" cy="2147253"/>
          </a:xfrm>
          <a:custGeom>
            <a:avLst/>
            <a:gdLst>
              <a:gd name="connsiteX0" fmla="*/ 2286830 w 2286830"/>
              <a:gd name="connsiteY0" fmla="*/ 1132822 h 2147253"/>
              <a:gd name="connsiteX1" fmla="*/ 2286830 w 2286830"/>
              <a:gd name="connsiteY1" fmla="*/ 1355624 h 2147253"/>
              <a:gd name="connsiteX2" fmla="*/ 1830438 w 2286830"/>
              <a:gd name="connsiteY2" fmla="*/ 2147253 h 2147253"/>
              <a:gd name="connsiteX3" fmla="*/ 1702350 w 2286830"/>
              <a:gd name="connsiteY3" fmla="*/ 2147253 h 2147253"/>
              <a:gd name="connsiteX4" fmla="*/ 2286830 w 2286830"/>
              <a:gd name="connsiteY4" fmla="*/ 118392 h 2147253"/>
              <a:gd name="connsiteX5" fmla="*/ 2286830 w 2286830"/>
              <a:gd name="connsiteY5" fmla="*/ 341330 h 2147253"/>
              <a:gd name="connsiteX6" fmla="*/ 1244848 w 2286830"/>
              <a:gd name="connsiteY6" fmla="*/ 2147253 h 2147253"/>
              <a:gd name="connsiteX7" fmla="*/ 1116622 w 2286830"/>
              <a:gd name="connsiteY7" fmla="*/ 2147253 h 2147253"/>
              <a:gd name="connsiteX8" fmla="*/ 1768518 w 2286830"/>
              <a:gd name="connsiteY8" fmla="*/ 0 h 2147253"/>
              <a:gd name="connsiteX9" fmla="*/ 1898006 w 2286830"/>
              <a:gd name="connsiteY9" fmla="*/ 0 h 2147253"/>
              <a:gd name="connsiteX10" fmla="*/ 659136 w 2286830"/>
              <a:gd name="connsiteY10" fmla="*/ 2147253 h 2147253"/>
              <a:gd name="connsiteX11" fmla="*/ 529646 w 2286830"/>
              <a:gd name="connsiteY11" fmla="*/ 2147253 h 2147253"/>
              <a:gd name="connsiteX12" fmla="*/ 1182794 w 2286830"/>
              <a:gd name="connsiteY12" fmla="*/ 0 h 2147253"/>
              <a:gd name="connsiteX13" fmla="*/ 1311034 w 2286830"/>
              <a:gd name="connsiteY13" fmla="*/ 0 h 2147253"/>
              <a:gd name="connsiteX14" fmla="*/ 73458 w 2286830"/>
              <a:gd name="connsiteY14" fmla="*/ 2147253 h 2147253"/>
              <a:gd name="connsiteX15" fmla="*/ 0 w 2286830"/>
              <a:gd name="connsiteY15" fmla="*/ 2147253 h 2147253"/>
              <a:gd name="connsiteX16" fmla="*/ 0 w 2286830"/>
              <a:gd name="connsiteY16" fmla="*/ 2050104 h 2147253"/>
              <a:gd name="connsiteX17" fmla="*/ 597164 w 2286830"/>
              <a:gd name="connsiteY17" fmla="*/ 0 h 2147253"/>
              <a:gd name="connsiteX18" fmla="*/ 725306 w 2286830"/>
              <a:gd name="connsiteY18" fmla="*/ 0 h 2147253"/>
              <a:gd name="connsiteX19" fmla="*/ 0 w 2286830"/>
              <a:gd name="connsiteY19" fmla="*/ 1258692 h 2147253"/>
              <a:gd name="connsiteX20" fmla="*/ 0 w 2286830"/>
              <a:gd name="connsiteY20" fmla="*/ 1034592 h 214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6830" h="2147253">
                <a:moveTo>
                  <a:pt x="2286830" y="1132822"/>
                </a:moveTo>
                <a:lnTo>
                  <a:pt x="2286830" y="1355624"/>
                </a:lnTo>
                <a:lnTo>
                  <a:pt x="1830438" y="2147253"/>
                </a:lnTo>
                <a:lnTo>
                  <a:pt x="1702350" y="2147253"/>
                </a:lnTo>
                <a:close/>
                <a:moveTo>
                  <a:pt x="2286830" y="118392"/>
                </a:moveTo>
                <a:lnTo>
                  <a:pt x="2286830" y="341330"/>
                </a:lnTo>
                <a:lnTo>
                  <a:pt x="1244848" y="2147253"/>
                </a:lnTo>
                <a:lnTo>
                  <a:pt x="1116622" y="2147253"/>
                </a:lnTo>
                <a:close/>
                <a:moveTo>
                  <a:pt x="1768518" y="0"/>
                </a:moveTo>
                <a:lnTo>
                  <a:pt x="1898006" y="0"/>
                </a:lnTo>
                <a:lnTo>
                  <a:pt x="659136" y="2147253"/>
                </a:lnTo>
                <a:lnTo>
                  <a:pt x="529646" y="2147253"/>
                </a:lnTo>
                <a:close/>
                <a:moveTo>
                  <a:pt x="1182794" y="0"/>
                </a:moveTo>
                <a:lnTo>
                  <a:pt x="1311034" y="0"/>
                </a:lnTo>
                <a:lnTo>
                  <a:pt x="73458" y="2147253"/>
                </a:lnTo>
                <a:lnTo>
                  <a:pt x="0" y="2147253"/>
                </a:lnTo>
                <a:lnTo>
                  <a:pt x="0" y="2050104"/>
                </a:lnTo>
                <a:close/>
                <a:moveTo>
                  <a:pt x="597164" y="0"/>
                </a:moveTo>
                <a:lnTo>
                  <a:pt x="725306" y="0"/>
                </a:lnTo>
                <a:lnTo>
                  <a:pt x="0" y="1258692"/>
                </a:lnTo>
                <a:lnTo>
                  <a:pt x="0" y="1034592"/>
                </a:lnTo>
                <a:close/>
              </a:path>
            </a:pathLst>
          </a:custGeom>
          <a:solidFill>
            <a:schemeClr val="accent1"/>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280" name="TextBox 279">
            <a:extLst>
              <a:ext uri="{FF2B5EF4-FFF2-40B4-BE49-F238E27FC236}">
                <a16:creationId xmlns:a16="http://schemas.microsoft.com/office/drawing/2014/main" id="{1F341D73-889E-493C-80E5-664A22DC2C72}"/>
              </a:ext>
            </a:extLst>
          </p:cNvPr>
          <p:cNvSpPr txBox="1"/>
          <p:nvPr/>
        </p:nvSpPr>
        <p:spPr>
          <a:xfrm>
            <a:off x="2559924" y="3269391"/>
            <a:ext cx="7715013" cy="1107996"/>
          </a:xfrm>
          <a:prstGeom prst="rect">
            <a:avLst/>
          </a:prstGeom>
          <a:noFill/>
        </p:spPr>
        <p:txBody>
          <a:bodyPr wrap="square" rtlCol="0" anchor="b">
            <a:spAutoFit/>
          </a:bodyPr>
          <a:lstStyle>
            <a:defPPr>
              <a:defRPr lang="en-US"/>
            </a:defPPr>
            <a:lvl1pPr>
              <a:lnSpc>
                <a:spcPct val="100000"/>
              </a:lnSpc>
              <a:defRPr sz="7400" b="1" spc="-290">
                <a:solidFill>
                  <a:schemeClr val="bg1"/>
                </a:solidFill>
                <a:latin typeface="Poppins" panose="00000500000000000000" pitchFamily="2" charset="0"/>
                <a:cs typeface="Poppins" panose="00000500000000000000" pitchFamily="2" charset="0"/>
              </a:defRPr>
            </a:lvl1pPr>
          </a:lstStyle>
          <a:p>
            <a:pPr>
              <a:lnSpc>
                <a:spcPts val="7600"/>
              </a:lnSpc>
            </a:pPr>
            <a:r>
              <a:rPr lang="en-US" dirty="0"/>
              <a:t>Our Purpose</a:t>
            </a:r>
          </a:p>
        </p:txBody>
      </p:sp>
      <p:sp>
        <p:nvSpPr>
          <p:cNvPr id="282" name="TextBox 281">
            <a:extLst>
              <a:ext uri="{FF2B5EF4-FFF2-40B4-BE49-F238E27FC236}">
                <a16:creationId xmlns:a16="http://schemas.microsoft.com/office/drawing/2014/main" id="{263BAF8B-2B80-4451-A6C4-3C6AAC405259}"/>
              </a:ext>
            </a:extLst>
          </p:cNvPr>
          <p:cNvSpPr txBox="1"/>
          <p:nvPr/>
        </p:nvSpPr>
        <p:spPr>
          <a:xfrm>
            <a:off x="2949797" y="5173701"/>
            <a:ext cx="7314790" cy="6001643"/>
          </a:xfrm>
          <a:prstGeom prst="rect">
            <a:avLst/>
          </a:prstGeom>
          <a:noFill/>
        </p:spPr>
        <p:txBody>
          <a:bodyPr wrap="square" rtlCol="0">
            <a:spAutoFit/>
          </a:bodyPr>
          <a:lstStyle/>
          <a:p>
            <a:pPr algn="l"/>
            <a:r>
              <a:rPr lang="en-US" sz="3200" b="0" i="0" dirty="0">
                <a:solidFill>
                  <a:schemeClr val="bg1"/>
                </a:solidFill>
                <a:effectLst/>
                <a:latin typeface="hypatia-sans-pro"/>
              </a:rPr>
              <a:t>The committee members are responsible for the maintenance and administration of the personnel policies, ensuring that the employment, supervision, development, recognition and separation of all Conference employees are fair, uniform and consistent with policy. Members are responsible for the biennial evaluation of the Conference Minister, must be able to maintain confidentiality and to interpret policies and guidelines as they apply to staff. Term of office: 3 years</a:t>
            </a:r>
          </a:p>
        </p:txBody>
      </p:sp>
      <p:sp>
        <p:nvSpPr>
          <p:cNvPr id="2" name="TextBox 1">
            <a:extLst>
              <a:ext uri="{FF2B5EF4-FFF2-40B4-BE49-F238E27FC236}">
                <a16:creationId xmlns:a16="http://schemas.microsoft.com/office/drawing/2014/main" id="{CC41E59C-3F16-0E38-F6DC-F9180580D4D9}"/>
              </a:ext>
            </a:extLst>
          </p:cNvPr>
          <p:cNvSpPr txBox="1"/>
          <p:nvPr/>
        </p:nvSpPr>
        <p:spPr>
          <a:xfrm>
            <a:off x="11974286" y="758954"/>
            <a:ext cx="10406743" cy="1200329"/>
          </a:xfrm>
          <a:prstGeom prst="rect">
            <a:avLst/>
          </a:prstGeom>
          <a:noFill/>
        </p:spPr>
        <p:txBody>
          <a:bodyPr wrap="square" rtlCol="0">
            <a:spAutoFit/>
          </a:bodyPr>
          <a:lstStyle/>
          <a:p>
            <a:r>
              <a:rPr lang="en-US" sz="7200" b="1" dirty="0"/>
              <a:t>What We Do</a:t>
            </a:r>
          </a:p>
        </p:txBody>
      </p:sp>
      <p:sp>
        <p:nvSpPr>
          <p:cNvPr id="3" name="TextBox 2">
            <a:extLst>
              <a:ext uri="{FF2B5EF4-FFF2-40B4-BE49-F238E27FC236}">
                <a16:creationId xmlns:a16="http://schemas.microsoft.com/office/drawing/2014/main" id="{D243D2A6-5A3B-98C4-D6C7-5A32E7CD5E77}"/>
              </a:ext>
            </a:extLst>
          </p:cNvPr>
          <p:cNvSpPr txBox="1"/>
          <p:nvPr/>
        </p:nvSpPr>
        <p:spPr>
          <a:xfrm>
            <a:off x="11974286" y="2476370"/>
            <a:ext cx="10406743" cy="9941183"/>
          </a:xfrm>
          <a:prstGeom prst="rect">
            <a:avLst/>
          </a:prstGeom>
          <a:noFill/>
        </p:spPr>
        <p:txBody>
          <a:bodyPr wrap="square" rtlCol="0">
            <a:spAutoFit/>
          </a:bodyPr>
          <a:lstStyle/>
          <a:p>
            <a:br>
              <a:rPr lang="en-US" sz="4000" b="1" dirty="0"/>
            </a:br>
            <a:br>
              <a:rPr lang="en-US" sz="4000" b="1" dirty="0"/>
            </a:br>
            <a:r>
              <a:rPr lang="en-US" sz="4000" b="1" dirty="0"/>
              <a:t>Activities can include:</a:t>
            </a:r>
          </a:p>
          <a:p>
            <a:endParaRPr lang="en-US" sz="4000" b="1" dirty="0"/>
          </a:p>
          <a:p>
            <a:pPr marL="457200" indent="-457200">
              <a:buFont typeface="Arial" panose="020B0604020202020204" pitchFamily="34" charset="0"/>
              <a:buChar char="•"/>
            </a:pPr>
            <a:r>
              <a:rPr lang="en-US" sz="4000" b="1" dirty="0"/>
              <a:t>Consultation on policy, procedure, or framework</a:t>
            </a:r>
          </a:p>
          <a:p>
            <a:pPr marL="457200" indent="-457200">
              <a:buFont typeface="Arial" panose="020B0604020202020204" pitchFamily="34" charset="0"/>
              <a:buChar char="•"/>
            </a:pPr>
            <a:endParaRPr lang="en-US" sz="4000" b="1" dirty="0"/>
          </a:p>
          <a:p>
            <a:pPr marL="457200" indent="-457200">
              <a:buFont typeface="Arial" panose="020B0604020202020204" pitchFamily="34" charset="0"/>
              <a:buChar char="•"/>
            </a:pPr>
            <a:r>
              <a:rPr lang="en-US" sz="4000" b="1" dirty="0"/>
              <a:t>Investigations</a:t>
            </a:r>
          </a:p>
          <a:p>
            <a:pPr marL="457200" indent="-457200">
              <a:buFont typeface="Arial" panose="020B0604020202020204" pitchFamily="34" charset="0"/>
              <a:buChar char="•"/>
            </a:pPr>
            <a:endParaRPr lang="en-US" sz="4000" b="1" dirty="0"/>
          </a:p>
          <a:p>
            <a:pPr marL="457200" indent="-457200">
              <a:buFont typeface="Arial" panose="020B0604020202020204" pitchFamily="34" charset="0"/>
              <a:buChar char="•"/>
            </a:pPr>
            <a:r>
              <a:rPr lang="en-US" sz="4000" b="1" dirty="0"/>
              <a:t>Objective 3</a:t>
            </a:r>
            <a:r>
              <a:rPr lang="en-US" sz="4000" b="1" baseline="30000" dirty="0"/>
              <a:t>rd</a:t>
            </a:r>
            <a:r>
              <a:rPr lang="en-US" sz="4000" b="1" dirty="0"/>
              <a:t> party</a:t>
            </a:r>
          </a:p>
          <a:p>
            <a:pPr marL="457200" indent="-457200">
              <a:buFont typeface="Arial" panose="020B0604020202020204" pitchFamily="34" charset="0"/>
              <a:buChar char="•"/>
            </a:pPr>
            <a:endParaRPr lang="en-US" sz="4000" b="1" dirty="0"/>
          </a:p>
          <a:p>
            <a:pPr marL="457200" indent="-457200">
              <a:buFont typeface="Arial" panose="020B0604020202020204" pitchFamily="34" charset="0"/>
              <a:buChar char="•"/>
            </a:pPr>
            <a:r>
              <a:rPr lang="en-US" sz="4000" b="1" dirty="0"/>
              <a:t>Tools and resources</a:t>
            </a:r>
          </a:p>
          <a:p>
            <a:pPr marL="457200" indent="-457200">
              <a:buFont typeface="Arial" panose="020B0604020202020204" pitchFamily="34" charset="0"/>
              <a:buChar char="•"/>
            </a:pPr>
            <a:endParaRPr lang="en-US" sz="4000" b="1" dirty="0"/>
          </a:p>
          <a:p>
            <a:pPr marL="457200" indent="-457200">
              <a:buFont typeface="Arial" panose="020B0604020202020204" pitchFamily="34" charset="0"/>
              <a:buChar char="•"/>
            </a:pPr>
            <a:r>
              <a:rPr lang="en-US" sz="4000" b="1" dirty="0"/>
              <a:t>Cyclical processes</a:t>
            </a:r>
          </a:p>
          <a:p>
            <a:endParaRPr lang="en-US" sz="4000" b="1" dirty="0"/>
          </a:p>
          <a:p>
            <a:endParaRPr lang="en-US" sz="4000" b="1" dirty="0"/>
          </a:p>
        </p:txBody>
      </p:sp>
    </p:spTree>
    <p:extLst>
      <p:ext uri="{BB962C8B-B14F-4D97-AF65-F5344CB8AC3E}">
        <p14:creationId xmlns:p14="http://schemas.microsoft.com/office/powerpoint/2010/main" val="2555777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807B41-19A9-4B12-93E4-6B5DE38141CA}"/>
              </a:ext>
            </a:extLst>
          </p:cNvPr>
          <p:cNvSpPr/>
          <p:nvPr/>
        </p:nvSpPr>
        <p:spPr>
          <a:xfrm>
            <a:off x="11324246" y="2409"/>
            <a:ext cx="13053404" cy="13711182"/>
          </a:xfrm>
          <a:custGeom>
            <a:avLst/>
            <a:gdLst/>
            <a:ahLst/>
            <a:cxnLst>
              <a:cxn ang="3cd4">
                <a:pos x="hc" y="t"/>
              </a:cxn>
              <a:cxn ang="cd2">
                <a:pos x="l" y="vc"/>
              </a:cxn>
              <a:cxn ang="cd4">
                <a:pos x="hc" y="b"/>
              </a:cxn>
              <a:cxn ang="0">
                <a:pos x="r" y="vc"/>
              </a:cxn>
            </a:cxnLst>
            <a:rect l="l" t="t" r="r" b="b"/>
            <a:pathLst>
              <a:path w="10479" h="11007">
                <a:moveTo>
                  <a:pt x="178" y="3411"/>
                </a:moveTo>
                <a:cubicBezTo>
                  <a:pt x="-678" y="7686"/>
                  <a:pt x="2630" y="5999"/>
                  <a:pt x="3019" y="8503"/>
                </a:cubicBezTo>
                <a:cubicBezTo>
                  <a:pt x="3291" y="10256"/>
                  <a:pt x="1657" y="10165"/>
                  <a:pt x="1105" y="11007"/>
                </a:cubicBezTo>
                <a:lnTo>
                  <a:pt x="10479" y="11007"/>
                </a:lnTo>
                <a:lnTo>
                  <a:pt x="10479" y="0"/>
                </a:lnTo>
                <a:lnTo>
                  <a:pt x="0" y="0"/>
                </a:lnTo>
                <a:cubicBezTo>
                  <a:pt x="339" y="664"/>
                  <a:pt x="515" y="1723"/>
                  <a:pt x="178" y="3411"/>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14" name="Freeform: Shape 13">
            <a:extLst>
              <a:ext uri="{FF2B5EF4-FFF2-40B4-BE49-F238E27FC236}">
                <a16:creationId xmlns:a16="http://schemas.microsoft.com/office/drawing/2014/main" id="{B0919FF7-41A5-4134-A958-32081D8C11D5}"/>
              </a:ext>
            </a:extLst>
          </p:cNvPr>
          <p:cNvSpPr/>
          <p:nvPr/>
        </p:nvSpPr>
        <p:spPr>
          <a:xfrm>
            <a:off x="0" y="2409"/>
            <a:ext cx="15120169" cy="13711182"/>
          </a:xfrm>
          <a:custGeom>
            <a:avLst/>
            <a:gdLst/>
            <a:ahLst/>
            <a:cxnLst>
              <a:cxn ang="3cd4">
                <a:pos x="hc" y="t"/>
              </a:cxn>
              <a:cxn ang="cd2">
                <a:pos x="l" y="vc"/>
              </a:cxn>
              <a:cxn ang="cd4">
                <a:pos x="hc" y="b"/>
              </a:cxn>
              <a:cxn ang="0">
                <a:pos x="r" y="vc"/>
              </a:cxn>
            </a:cxnLst>
            <a:rect l="l" t="t" r="r" b="b"/>
            <a:pathLst>
              <a:path w="12138" h="11007">
                <a:moveTo>
                  <a:pt x="0" y="11007"/>
                </a:moveTo>
                <a:lnTo>
                  <a:pt x="10194" y="11007"/>
                </a:lnTo>
                <a:cubicBezTo>
                  <a:pt x="10746" y="10165"/>
                  <a:pt x="12380" y="10256"/>
                  <a:pt x="12108" y="8503"/>
                </a:cubicBezTo>
                <a:cubicBezTo>
                  <a:pt x="11719" y="5999"/>
                  <a:pt x="8412" y="7686"/>
                  <a:pt x="9268" y="3411"/>
                </a:cubicBezTo>
                <a:cubicBezTo>
                  <a:pt x="9605" y="1723"/>
                  <a:pt x="9429" y="664"/>
                  <a:pt x="9090" y="0"/>
                </a:cubicBezTo>
                <a:lnTo>
                  <a:pt x="0" y="0"/>
                </a:ln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15" name="Freeform: Shape 14">
            <a:extLst>
              <a:ext uri="{FF2B5EF4-FFF2-40B4-BE49-F238E27FC236}">
                <a16:creationId xmlns:a16="http://schemas.microsoft.com/office/drawing/2014/main" id="{97987FE1-1658-418D-AFA7-7EFE0C3D80D9}"/>
              </a:ext>
            </a:extLst>
          </p:cNvPr>
          <p:cNvSpPr/>
          <p:nvPr/>
        </p:nvSpPr>
        <p:spPr>
          <a:xfrm>
            <a:off x="14260576" y="1584561"/>
            <a:ext cx="7776231" cy="7361382"/>
          </a:xfrm>
          <a:custGeom>
            <a:avLst/>
            <a:gdLst/>
            <a:ahLst/>
            <a:cxnLst>
              <a:cxn ang="3cd4">
                <a:pos x="hc" y="t"/>
              </a:cxn>
              <a:cxn ang="cd2">
                <a:pos x="l" y="vc"/>
              </a:cxn>
              <a:cxn ang="cd4">
                <a:pos x="hc" y="b"/>
              </a:cxn>
              <a:cxn ang="0">
                <a:pos x="r" y="vc"/>
              </a:cxn>
            </a:cxnLst>
            <a:rect l="l" t="t" r="r" b="b"/>
            <a:pathLst>
              <a:path w="6243" h="5910">
                <a:moveTo>
                  <a:pt x="2569" y="5909"/>
                </a:moveTo>
                <a:cubicBezTo>
                  <a:pt x="2027" y="5892"/>
                  <a:pt x="1513" y="5768"/>
                  <a:pt x="1047" y="5485"/>
                </a:cubicBezTo>
                <a:cubicBezTo>
                  <a:pt x="355" y="5067"/>
                  <a:pt x="-32" y="4475"/>
                  <a:pt x="2" y="3640"/>
                </a:cubicBezTo>
                <a:cubicBezTo>
                  <a:pt x="32" y="2935"/>
                  <a:pt x="153" y="2256"/>
                  <a:pt x="550" y="1659"/>
                </a:cubicBezTo>
                <a:cubicBezTo>
                  <a:pt x="1025" y="945"/>
                  <a:pt x="1691" y="485"/>
                  <a:pt x="2486" y="173"/>
                </a:cubicBezTo>
                <a:cubicBezTo>
                  <a:pt x="3008" y="-32"/>
                  <a:pt x="3518" y="-45"/>
                  <a:pt x="4048" y="80"/>
                </a:cubicBezTo>
                <a:cubicBezTo>
                  <a:pt x="4628" y="217"/>
                  <a:pt x="5083" y="538"/>
                  <a:pt x="5406" y="1033"/>
                </a:cubicBezTo>
                <a:cubicBezTo>
                  <a:pt x="5818" y="1664"/>
                  <a:pt x="6120" y="2342"/>
                  <a:pt x="6223" y="3096"/>
                </a:cubicBezTo>
                <a:cubicBezTo>
                  <a:pt x="6319" y="3796"/>
                  <a:pt x="6059" y="4360"/>
                  <a:pt x="5527" y="4799"/>
                </a:cubicBezTo>
                <a:cubicBezTo>
                  <a:pt x="4783" y="5414"/>
                  <a:pt x="3934" y="5796"/>
                  <a:pt x="2967" y="5902"/>
                </a:cubicBezTo>
                <a:cubicBezTo>
                  <a:pt x="2939" y="5905"/>
                  <a:pt x="2910" y="5909"/>
                  <a:pt x="2881" y="5909"/>
                </a:cubicBezTo>
                <a:cubicBezTo>
                  <a:pt x="2777" y="5910"/>
                  <a:pt x="2672" y="5909"/>
                  <a:pt x="2569" y="5909"/>
                </a:cubicBez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32" name="Freeform: Shape 31">
            <a:extLst>
              <a:ext uri="{FF2B5EF4-FFF2-40B4-BE49-F238E27FC236}">
                <a16:creationId xmlns:a16="http://schemas.microsoft.com/office/drawing/2014/main" id="{D7C4725B-ADAC-482C-AED1-58504890BEB7}"/>
              </a:ext>
            </a:extLst>
          </p:cNvPr>
          <p:cNvSpPr/>
          <p:nvPr/>
        </p:nvSpPr>
        <p:spPr>
          <a:xfrm>
            <a:off x="14067482" y="1342877"/>
            <a:ext cx="7774985" cy="7361382"/>
          </a:xfrm>
          <a:custGeom>
            <a:avLst/>
            <a:gdLst/>
            <a:ahLst/>
            <a:cxnLst>
              <a:cxn ang="3cd4">
                <a:pos x="hc" y="t"/>
              </a:cxn>
              <a:cxn ang="cd2">
                <a:pos x="l" y="vc"/>
              </a:cxn>
              <a:cxn ang="cd4">
                <a:pos x="hc" y="b"/>
              </a:cxn>
              <a:cxn ang="0">
                <a:pos x="r" y="vc"/>
              </a:cxn>
            </a:cxnLst>
            <a:rect l="l" t="t" r="r" b="b"/>
            <a:pathLst>
              <a:path w="6242" h="5910">
                <a:moveTo>
                  <a:pt x="2568" y="5910"/>
                </a:moveTo>
                <a:cubicBezTo>
                  <a:pt x="2026" y="5892"/>
                  <a:pt x="1512" y="5769"/>
                  <a:pt x="1046" y="5486"/>
                </a:cubicBezTo>
                <a:cubicBezTo>
                  <a:pt x="354" y="5068"/>
                  <a:pt x="-33" y="4476"/>
                  <a:pt x="2" y="3640"/>
                </a:cubicBezTo>
                <a:cubicBezTo>
                  <a:pt x="31" y="2935"/>
                  <a:pt x="152" y="2257"/>
                  <a:pt x="549" y="1659"/>
                </a:cubicBezTo>
                <a:cubicBezTo>
                  <a:pt x="1025" y="945"/>
                  <a:pt x="1690" y="485"/>
                  <a:pt x="2486" y="173"/>
                </a:cubicBezTo>
                <a:cubicBezTo>
                  <a:pt x="3008" y="-32"/>
                  <a:pt x="3517" y="-45"/>
                  <a:pt x="4047" y="81"/>
                </a:cubicBezTo>
                <a:cubicBezTo>
                  <a:pt x="4627" y="218"/>
                  <a:pt x="5082" y="539"/>
                  <a:pt x="5406" y="1033"/>
                </a:cubicBezTo>
                <a:cubicBezTo>
                  <a:pt x="5817" y="1664"/>
                  <a:pt x="6120" y="2343"/>
                  <a:pt x="6222" y="3097"/>
                </a:cubicBezTo>
                <a:cubicBezTo>
                  <a:pt x="6318" y="3797"/>
                  <a:pt x="6058" y="4360"/>
                  <a:pt x="5527" y="4799"/>
                </a:cubicBezTo>
                <a:cubicBezTo>
                  <a:pt x="4783" y="5414"/>
                  <a:pt x="3933" y="5796"/>
                  <a:pt x="2967" y="5902"/>
                </a:cubicBezTo>
                <a:cubicBezTo>
                  <a:pt x="2938" y="5906"/>
                  <a:pt x="2909" y="5909"/>
                  <a:pt x="2880" y="5910"/>
                </a:cubicBezTo>
                <a:cubicBezTo>
                  <a:pt x="2776" y="5910"/>
                  <a:pt x="2672" y="5910"/>
                  <a:pt x="2568" y="5910"/>
                </a:cubicBezTo>
                <a:close/>
              </a:path>
            </a:pathLst>
          </a:custGeom>
          <a:solidFill>
            <a:schemeClr val="bg2">
              <a:lumMod val="95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250" name="Freeform: Shape 249">
            <a:extLst>
              <a:ext uri="{FF2B5EF4-FFF2-40B4-BE49-F238E27FC236}">
                <a16:creationId xmlns:a16="http://schemas.microsoft.com/office/drawing/2014/main" id="{9E640397-475D-42A2-8B42-293F71C06BD9}"/>
              </a:ext>
            </a:extLst>
          </p:cNvPr>
          <p:cNvSpPr/>
          <p:nvPr/>
        </p:nvSpPr>
        <p:spPr>
          <a:xfrm>
            <a:off x="1489970" y="784766"/>
            <a:ext cx="2029395" cy="1853738"/>
          </a:xfrm>
          <a:custGeom>
            <a:avLst/>
            <a:gdLst/>
            <a:ahLst/>
            <a:cxnLst>
              <a:cxn ang="3cd4">
                <a:pos x="hc" y="t"/>
              </a:cxn>
              <a:cxn ang="cd2">
                <a:pos x="l" y="vc"/>
              </a:cxn>
              <a:cxn ang="cd4">
                <a:pos x="hc" y="b"/>
              </a:cxn>
              <a:cxn ang="0">
                <a:pos x="r" y="vc"/>
              </a:cxn>
            </a:cxnLst>
            <a:rect l="l" t="t" r="r" b="b"/>
            <a:pathLst>
              <a:path w="1630" h="1489">
                <a:moveTo>
                  <a:pt x="1077" y="0"/>
                </a:moveTo>
                <a:lnTo>
                  <a:pt x="552" y="0"/>
                </a:lnTo>
                <a:cubicBezTo>
                  <a:pt x="449" y="0"/>
                  <a:pt x="353" y="54"/>
                  <a:pt x="301" y="144"/>
                </a:cubicBezTo>
                <a:lnTo>
                  <a:pt x="39" y="599"/>
                </a:lnTo>
                <a:cubicBezTo>
                  <a:pt x="-13" y="689"/>
                  <a:pt x="-13" y="799"/>
                  <a:pt x="39" y="889"/>
                </a:cubicBezTo>
                <a:lnTo>
                  <a:pt x="301" y="1344"/>
                </a:lnTo>
                <a:cubicBezTo>
                  <a:pt x="353" y="1433"/>
                  <a:pt x="449" y="1489"/>
                  <a:pt x="552" y="1489"/>
                </a:cubicBezTo>
                <a:lnTo>
                  <a:pt x="1077" y="1489"/>
                </a:lnTo>
                <a:cubicBezTo>
                  <a:pt x="1181" y="1489"/>
                  <a:pt x="1277" y="1433"/>
                  <a:pt x="1328" y="1344"/>
                </a:cubicBezTo>
                <a:lnTo>
                  <a:pt x="1592" y="889"/>
                </a:lnTo>
                <a:cubicBezTo>
                  <a:pt x="1643" y="799"/>
                  <a:pt x="1643" y="689"/>
                  <a:pt x="1592" y="599"/>
                </a:cubicBezTo>
                <a:lnTo>
                  <a:pt x="1328" y="144"/>
                </a:lnTo>
                <a:cubicBezTo>
                  <a:pt x="1277" y="54"/>
                  <a:pt x="1181" y="0"/>
                  <a:pt x="1077" y="0"/>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251" name="Freeform: Shape 250">
            <a:extLst>
              <a:ext uri="{FF2B5EF4-FFF2-40B4-BE49-F238E27FC236}">
                <a16:creationId xmlns:a16="http://schemas.microsoft.com/office/drawing/2014/main" id="{5FA0761C-4069-43D0-B13A-3CC6739AC285}"/>
              </a:ext>
            </a:extLst>
          </p:cNvPr>
          <p:cNvSpPr/>
          <p:nvPr/>
        </p:nvSpPr>
        <p:spPr>
          <a:xfrm>
            <a:off x="1646940" y="928029"/>
            <a:ext cx="1715455" cy="1567206"/>
          </a:xfrm>
          <a:custGeom>
            <a:avLst/>
            <a:gdLst/>
            <a:ahLst/>
            <a:cxnLst>
              <a:cxn ang="3cd4">
                <a:pos x="hc" y="t"/>
              </a:cxn>
              <a:cxn ang="cd2">
                <a:pos x="l" y="vc"/>
              </a:cxn>
              <a:cxn ang="cd4">
                <a:pos x="hc" y="b"/>
              </a:cxn>
              <a:cxn ang="0">
                <a:pos x="r" y="vc"/>
              </a:cxn>
            </a:cxnLst>
            <a:rect l="l" t="t" r="r" b="b"/>
            <a:pathLst>
              <a:path w="1378" h="1259">
                <a:moveTo>
                  <a:pt x="911" y="0"/>
                </a:moveTo>
                <a:lnTo>
                  <a:pt x="467" y="0"/>
                </a:lnTo>
                <a:cubicBezTo>
                  <a:pt x="379" y="0"/>
                  <a:pt x="299" y="47"/>
                  <a:pt x="255" y="122"/>
                </a:cubicBezTo>
                <a:lnTo>
                  <a:pt x="33" y="506"/>
                </a:lnTo>
                <a:cubicBezTo>
                  <a:pt x="-11" y="582"/>
                  <a:pt x="-11" y="676"/>
                  <a:pt x="33" y="752"/>
                </a:cubicBezTo>
                <a:lnTo>
                  <a:pt x="255" y="1136"/>
                </a:lnTo>
                <a:cubicBezTo>
                  <a:pt x="299" y="1212"/>
                  <a:pt x="379" y="1259"/>
                  <a:pt x="467" y="1259"/>
                </a:cubicBezTo>
                <a:lnTo>
                  <a:pt x="911" y="1259"/>
                </a:lnTo>
                <a:cubicBezTo>
                  <a:pt x="998" y="1259"/>
                  <a:pt x="1080" y="1212"/>
                  <a:pt x="1123" y="1136"/>
                </a:cubicBezTo>
                <a:lnTo>
                  <a:pt x="1345" y="752"/>
                </a:lnTo>
                <a:cubicBezTo>
                  <a:pt x="1389" y="676"/>
                  <a:pt x="1389" y="582"/>
                  <a:pt x="1345" y="506"/>
                </a:cubicBezTo>
                <a:lnTo>
                  <a:pt x="1123" y="122"/>
                </a:lnTo>
                <a:cubicBezTo>
                  <a:pt x="1080" y="47"/>
                  <a:pt x="998" y="0"/>
                  <a:pt x="911" y="0"/>
                </a:cubicBezTo>
                <a:close/>
              </a:path>
            </a:pathLst>
          </a:custGeom>
          <a:solidFill>
            <a:schemeClr val="accent4">
              <a:alpha val="2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286" name="Freeform: Shape 285">
            <a:extLst>
              <a:ext uri="{FF2B5EF4-FFF2-40B4-BE49-F238E27FC236}">
                <a16:creationId xmlns:a16="http://schemas.microsoft.com/office/drawing/2014/main" id="{59D398F1-F1C5-464D-8103-789F7934D01D}"/>
              </a:ext>
            </a:extLst>
          </p:cNvPr>
          <p:cNvSpPr/>
          <p:nvPr/>
        </p:nvSpPr>
        <p:spPr>
          <a:xfrm>
            <a:off x="2038119" y="1244463"/>
            <a:ext cx="933098" cy="933095"/>
          </a:xfrm>
          <a:custGeom>
            <a:avLst/>
            <a:gdLst>
              <a:gd name="connsiteX0" fmla="*/ 466544 w 933098"/>
              <a:gd name="connsiteY0" fmla="*/ 410918 h 933095"/>
              <a:gd name="connsiteX1" fmla="*/ 410911 w 933098"/>
              <a:gd name="connsiteY1" fmla="*/ 466550 h 933095"/>
              <a:gd name="connsiteX2" fmla="*/ 466544 w 933098"/>
              <a:gd name="connsiteY2" fmla="*/ 522183 h 933095"/>
              <a:gd name="connsiteX3" fmla="*/ 522176 w 933098"/>
              <a:gd name="connsiteY3" fmla="*/ 466550 h 933095"/>
              <a:gd name="connsiteX4" fmla="*/ 466544 w 933098"/>
              <a:gd name="connsiteY4" fmla="*/ 410918 h 933095"/>
              <a:gd name="connsiteX5" fmla="*/ 466544 w 933098"/>
              <a:gd name="connsiteY5" fmla="*/ 386192 h 933095"/>
              <a:gd name="connsiteX6" fmla="*/ 546902 w 933098"/>
              <a:gd name="connsiteY6" fmla="*/ 466550 h 933095"/>
              <a:gd name="connsiteX7" fmla="*/ 466544 w 933098"/>
              <a:gd name="connsiteY7" fmla="*/ 548145 h 933095"/>
              <a:gd name="connsiteX8" fmla="*/ 384949 w 933098"/>
              <a:gd name="connsiteY8" fmla="*/ 466550 h 933095"/>
              <a:gd name="connsiteX9" fmla="*/ 466544 w 933098"/>
              <a:gd name="connsiteY9" fmla="*/ 386192 h 933095"/>
              <a:gd name="connsiteX10" fmla="*/ 33584 w 933098"/>
              <a:gd name="connsiteY10" fmla="*/ 179391 h 933095"/>
              <a:gd name="connsiteX11" fmla="*/ 115677 w 933098"/>
              <a:gd name="connsiteY11" fmla="*/ 179391 h 933095"/>
              <a:gd name="connsiteX12" fmla="*/ 128116 w 933098"/>
              <a:gd name="connsiteY12" fmla="*/ 193072 h 933095"/>
              <a:gd name="connsiteX13" fmla="*/ 128116 w 933098"/>
              <a:gd name="connsiteY13" fmla="*/ 275159 h 933095"/>
              <a:gd name="connsiteX14" fmla="*/ 115677 w 933098"/>
              <a:gd name="connsiteY14" fmla="*/ 287596 h 933095"/>
              <a:gd name="connsiteX15" fmla="*/ 103239 w 933098"/>
              <a:gd name="connsiteY15" fmla="*/ 275159 h 933095"/>
              <a:gd name="connsiteX16" fmla="*/ 103239 w 933098"/>
              <a:gd name="connsiteY16" fmla="*/ 217947 h 933095"/>
              <a:gd name="connsiteX17" fmla="*/ 26121 w 933098"/>
              <a:gd name="connsiteY17" fmla="*/ 466694 h 933095"/>
              <a:gd name="connsiteX18" fmla="*/ 466441 w 933098"/>
              <a:gd name="connsiteY18" fmla="*/ 906977 h 933095"/>
              <a:gd name="connsiteX19" fmla="*/ 773670 w 933098"/>
              <a:gd name="connsiteY19" fmla="*/ 782603 h 933095"/>
              <a:gd name="connsiteX20" fmla="*/ 791084 w 933098"/>
              <a:gd name="connsiteY20" fmla="*/ 782603 h 933095"/>
              <a:gd name="connsiteX21" fmla="*/ 791084 w 933098"/>
              <a:gd name="connsiteY21" fmla="*/ 801259 h 933095"/>
              <a:gd name="connsiteX22" fmla="*/ 466441 w 933098"/>
              <a:gd name="connsiteY22" fmla="*/ 933095 h 933095"/>
              <a:gd name="connsiteX23" fmla="*/ 0 w 933098"/>
              <a:gd name="connsiteY23" fmla="*/ 466694 h 933095"/>
              <a:gd name="connsiteX24" fmla="*/ 80850 w 933098"/>
              <a:gd name="connsiteY24" fmla="*/ 205510 h 933095"/>
              <a:gd name="connsiteX25" fmla="*/ 33584 w 933098"/>
              <a:gd name="connsiteY25" fmla="*/ 205510 h 933095"/>
              <a:gd name="connsiteX26" fmla="*/ 19901 w 933098"/>
              <a:gd name="connsiteY26" fmla="*/ 193072 h 933095"/>
              <a:gd name="connsiteX27" fmla="*/ 33584 w 933098"/>
              <a:gd name="connsiteY27" fmla="*/ 179391 h 933095"/>
              <a:gd name="connsiteX28" fmla="*/ 451627 w 933098"/>
              <a:gd name="connsiteY28" fmla="*/ 149450 h 933095"/>
              <a:gd name="connsiteX29" fmla="*/ 439192 w 933098"/>
              <a:gd name="connsiteY29" fmla="*/ 161885 h 933095"/>
              <a:gd name="connsiteX30" fmla="*/ 431730 w 933098"/>
              <a:gd name="connsiteY30" fmla="*/ 196704 h 933095"/>
              <a:gd name="connsiteX31" fmla="*/ 403129 w 933098"/>
              <a:gd name="connsiteY31" fmla="*/ 226548 h 933095"/>
              <a:gd name="connsiteX32" fmla="*/ 340953 w 933098"/>
              <a:gd name="connsiteY32" fmla="*/ 252662 h 933095"/>
              <a:gd name="connsiteX33" fmla="*/ 299916 w 933098"/>
              <a:gd name="connsiteY33" fmla="*/ 251419 h 933095"/>
              <a:gd name="connsiteX34" fmla="*/ 270072 w 933098"/>
              <a:gd name="connsiteY34" fmla="*/ 231522 h 933095"/>
              <a:gd name="connsiteX35" fmla="*/ 252662 w 933098"/>
              <a:gd name="connsiteY35" fmla="*/ 232766 h 933095"/>
              <a:gd name="connsiteX36" fmla="*/ 231522 w 933098"/>
              <a:gd name="connsiteY36" fmla="*/ 252662 h 933095"/>
              <a:gd name="connsiteX37" fmla="*/ 230279 w 933098"/>
              <a:gd name="connsiteY37" fmla="*/ 271315 h 933095"/>
              <a:gd name="connsiteX38" fmla="*/ 251419 w 933098"/>
              <a:gd name="connsiteY38" fmla="*/ 299916 h 933095"/>
              <a:gd name="connsiteX39" fmla="*/ 252662 w 933098"/>
              <a:gd name="connsiteY39" fmla="*/ 342196 h 933095"/>
              <a:gd name="connsiteX40" fmla="*/ 226548 w 933098"/>
              <a:gd name="connsiteY40" fmla="*/ 404373 h 933095"/>
              <a:gd name="connsiteX41" fmla="*/ 195460 w 933098"/>
              <a:gd name="connsiteY41" fmla="*/ 432974 h 933095"/>
              <a:gd name="connsiteX42" fmla="*/ 160641 w 933098"/>
              <a:gd name="connsiteY42" fmla="*/ 439191 h 933095"/>
              <a:gd name="connsiteX43" fmla="*/ 149450 w 933098"/>
              <a:gd name="connsiteY43" fmla="*/ 452870 h 933095"/>
              <a:gd name="connsiteX44" fmla="*/ 149450 w 933098"/>
              <a:gd name="connsiteY44" fmla="*/ 481471 h 933095"/>
              <a:gd name="connsiteX45" fmla="*/ 160641 w 933098"/>
              <a:gd name="connsiteY45" fmla="*/ 493907 h 933095"/>
              <a:gd name="connsiteX46" fmla="*/ 195460 w 933098"/>
              <a:gd name="connsiteY46" fmla="*/ 501368 h 933095"/>
              <a:gd name="connsiteX47" fmla="*/ 226548 w 933098"/>
              <a:gd name="connsiteY47" fmla="*/ 529969 h 933095"/>
              <a:gd name="connsiteX48" fmla="*/ 252662 w 933098"/>
              <a:gd name="connsiteY48" fmla="*/ 592145 h 933095"/>
              <a:gd name="connsiteX49" fmla="*/ 251419 w 933098"/>
              <a:gd name="connsiteY49" fmla="*/ 633182 h 933095"/>
              <a:gd name="connsiteX50" fmla="*/ 230279 w 933098"/>
              <a:gd name="connsiteY50" fmla="*/ 663026 h 933095"/>
              <a:gd name="connsiteX51" fmla="*/ 231522 w 933098"/>
              <a:gd name="connsiteY51" fmla="*/ 680436 h 933095"/>
              <a:gd name="connsiteX52" fmla="*/ 252662 w 933098"/>
              <a:gd name="connsiteY52" fmla="*/ 701576 h 933095"/>
              <a:gd name="connsiteX53" fmla="*/ 270072 w 933098"/>
              <a:gd name="connsiteY53" fmla="*/ 702819 h 933095"/>
              <a:gd name="connsiteX54" fmla="*/ 299916 w 933098"/>
              <a:gd name="connsiteY54" fmla="*/ 681679 h 933095"/>
              <a:gd name="connsiteX55" fmla="*/ 322300 w 933098"/>
              <a:gd name="connsiteY55" fmla="*/ 676705 h 933095"/>
              <a:gd name="connsiteX56" fmla="*/ 340953 w 933098"/>
              <a:gd name="connsiteY56" fmla="*/ 681679 h 933095"/>
              <a:gd name="connsiteX57" fmla="*/ 403129 w 933098"/>
              <a:gd name="connsiteY57" fmla="*/ 706550 h 933095"/>
              <a:gd name="connsiteX58" fmla="*/ 431730 w 933098"/>
              <a:gd name="connsiteY58" fmla="*/ 737638 h 933095"/>
              <a:gd name="connsiteX59" fmla="*/ 439192 w 933098"/>
              <a:gd name="connsiteY59" fmla="*/ 772457 h 933095"/>
              <a:gd name="connsiteX60" fmla="*/ 451627 w 933098"/>
              <a:gd name="connsiteY60" fmla="*/ 783649 h 933095"/>
              <a:gd name="connsiteX61" fmla="*/ 481471 w 933098"/>
              <a:gd name="connsiteY61" fmla="*/ 783649 h 933095"/>
              <a:gd name="connsiteX62" fmla="*/ 495150 w 933098"/>
              <a:gd name="connsiteY62" fmla="*/ 772457 h 933095"/>
              <a:gd name="connsiteX63" fmla="*/ 500124 w 933098"/>
              <a:gd name="connsiteY63" fmla="*/ 737638 h 933095"/>
              <a:gd name="connsiteX64" fmla="*/ 529969 w 933098"/>
              <a:gd name="connsiteY64" fmla="*/ 706550 h 933095"/>
              <a:gd name="connsiteX65" fmla="*/ 592145 w 933098"/>
              <a:gd name="connsiteY65" fmla="*/ 681679 h 933095"/>
              <a:gd name="connsiteX66" fmla="*/ 633182 w 933098"/>
              <a:gd name="connsiteY66" fmla="*/ 681679 h 933095"/>
              <a:gd name="connsiteX67" fmla="*/ 661783 w 933098"/>
              <a:gd name="connsiteY67" fmla="*/ 702819 h 933095"/>
              <a:gd name="connsiteX68" fmla="*/ 680436 w 933098"/>
              <a:gd name="connsiteY68" fmla="*/ 701576 h 933095"/>
              <a:gd name="connsiteX69" fmla="*/ 700332 w 933098"/>
              <a:gd name="connsiteY69" fmla="*/ 680436 h 933095"/>
              <a:gd name="connsiteX70" fmla="*/ 702819 w 933098"/>
              <a:gd name="connsiteY70" fmla="*/ 663026 h 933095"/>
              <a:gd name="connsiteX71" fmla="*/ 682923 w 933098"/>
              <a:gd name="connsiteY71" fmla="*/ 633182 h 933095"/>
              <a:gd name="connsiteX72" fmla="*/ 680436 w 933098"/>
              <a:gd name="connsiteY72" fmla="*/ 592145 h 933095"/>
              <a:gd name="connsiteX73" fmla="*/ 706550 w 933098"/>
              <a:gd name="connsiteY73" fmla="*/ 529969 h 933095"/>
              <a:gd name="connsiteX74" fmla="*/ 737638 w 933098"/>
              <a:gd name="connsiteY74" fmla="*/ 501368 h 933095"/>
              <a:gd name="connsiteX75" fmla="*/ 772457 w 933098"/>
              <a:gd name="connsiteY75" fmla="*/ 493907 h 933095"/>
              <a:gd name="connsiteX76" fmla="*/ 783649 w 933098"/>
              <a:gd name="connsiteY76" fmla="*/ 481471 h 933095"/>
              <a:gd name="connsiteX77" fmla="*/ 783649 w 933098"/>
              <a:gd name="connsiteY77" fmla="*/ 452870 h 933095"/>
              <a:gd name="connsiteX78" fmla="*/ 772457 w 933098"/>
              <a:gd name="connsiteY78" fmla="*/ 439191 h 933095"/>
              <a:gd name="connsiteX79" fmla="*/ 737638 w 933098"/>
              <a:gd name="connsiteY79" fmla="*/ 432974 h 933095"/>
              <a:gd name="connsiteX80" fmla="*/ 706550 w 933098"/>
              <a:gd name="connsiteY80" fmla="*/ 404373 h 933095"/>
              <a:gd name="connsiteX81" fmla="*/ 680436 w 933098"/>
              <a:gd name="connsiteY81" fmla="*/ 342196 h 933095"/>
              <a:gd name="connsiteX82" fmla="*/ 682923 w 933098"/>
              <a:gd name="connsiteY82" fmla="*/ 299916 h 933095"/>
              <a:gd name="connsiteX83" fmla="*/ 702819 w 933098"/>
              <a:gd name="connsiteY83" fmla="*/ 271315 h 933095"/>
              <a:gd name="connsiteX84" fmla="*/ 700332 w 933098"/>
              <a:gd name="connsiteY84" fmla="*/ 252662 h 933095"/>
              <a:gd name="connsiteX85" fmla="*/ 680436 w 933098"/>
              <a:gd name="connsiteY85" fmla="*/ 232766 h 933095"/>
              <a:gd name="connsiteX86" fmla="*/ 661783 w 933098"/>
              <a:gd name="connsiteY86" fmla="*/ 231522 h 933095"/>
              <a:gd name="connsiteX87" fmla="*/ 633182 w 933098"/>
              <a:gd name="connsiteY87" fmla="*/ 251419 h 933095"/>
              <a:gd name="connsiteX88" fmla="*/ 592145 w 933098"/>
              <a:gd name="connsiteY88" fmla="*/ 252662 h 933095"/>
              <a:gd name="connsiteX89" fmla="*/ 529969 w 933098"/>
              <a:gd name="connsiteY89" fmla="*/ 226548 h 933095"/>
              <a:gd name="connsiteX90" fmla="*/ 500124 w 933098"/>
              <a:gd name="connsiteY90" fmla="*/ 196704 h 933095"/>
              <a:gd name="connsiteX91" fmla="*/ 495150 w 933098"/>
              <a:gd name="connsiteY91" fmla="*/ 161885 h 933095"/>
              <a:gd name="connsiteX92" fmla="*/ 481471 w 933098"/>
              <a:gd name="connsiteY92" fmla="*/ 149450 h 933095"/>
              <a:gd name="connsiteX93" fmla="*/ 451627 w 933098"/>
              <a:gd name="connsiteY93" fmla="*/ 124579 h 933095"/>
              <a:gd name="connsiteX94" fmla="*/ 481471 w 933098"/>
              <a:gd name="connsiteY94" fmla="*/ 124579 h 933095"/>
              <a:gd name="connsiteX95" fmla="*/ 520021 w 933098"/>
              <a:gd name="connsiteY95" fmla="*/ 156911 h 933095"/>
              <a:gd name="connsiteX96" fmla="*/ 526238 w 933098"/>
              <a:gd name="connsiteY96" fmla="*/ 191730 h 933095"/>
              <a:gd name="connsiteX97" fmla="*/ 536187 w 933098"/>
              <a:gd name="connsiteY97" fmla="*/ 201678 h 933095"/>
              <a:gd name="connsiteX98" fmla="*/ 604581 w 933098"/>
              <a:gd name="connsiteY98" fmla="*/ 230279 h 933095"/>
              <a:gd name="connsiteX99" fmla="*/ 619503 w 933098"/>
              <a:gd name="connsiteY99" fmla="*/ 229035 h 933095"/>
              <a:gd name="connsiteX100" fmla="*/ 648104 w 933098"/>
              <a:gd name="connsiteY100" fmla="*/ 210382 h 933095"/>
              <a:gd name="connsiteX101" fmla="*/ 697845 w 933098"/>
              <a:gd name="connsiteY101" fmla="*/ 214113 h 933095"/>
              <a:gd name="connsiteX102" fmla="*/ 718985 w 933098"/>
              <a:gd name="connsiteY102" fmla="*/ 235253 h 933095"/>
              <a:gd name="connsiteX103" fmla="*/ 723959 w 933098"/>
              <a:gd name="connsiteY103" fmla="*/ 284994 h 933095"/>
              <a:gd name="connsiteX104" fmla="*/ 704063 w 933098"/>
              <a:gd name="connsiteY104" fmla="*/ 313595 h 933095"/>
              <a:gd name="connsiteX105" fmla="*/ 702819 w 933098"/>
              <a:gd name="connsiteY105" fmla="*/ 328518 h 933095"/>
              <a:gd name="connsiteX106" fmla="*/ 731420 w 933098"/>
              <a:gd name="connsiteY106" fmla="*/ 396912 h 933095"/>
              <a:gd name="connsiteX107" fmla="*/ 741369 w 933098"/>
              <a:gd name="connsiteY107" fmla="*/ 406860 h 933095"/>
              <a:gd name="connsiteX108" fmla="*/ 776187 w 933098"/>
              <a:gd name="connsiteY108" fmla="*/ 414321 h 933095"/>
              <a:gd name="connsiteX109" fmla="*/ 808519 w 933098"/>
              <a:gd name="connsiteY109" fmla="*/ 452870 h 933095"/>
              <a:gd name="connsiteX110" fmla="*/ 808519 w 933098"/>
              <a:gd name="connsiteY110" fmla="*/ 481471 h 933095"/>
              <a:gd name="connsiteX111" fmla="*/ 776187 w 933098"/>
              <a:gd name="connsiteY111" fmla="*/ 520021 h 933095"/>
              <a:gd name="connsiteX112" fmla="*/ 741369 w 933098"/>
              <a:gd name="connsiteY112" fmla="*/ 526238 h 933095"/>
              <a:gd name="connsiteX113" fmla="*/ 731420 w 933098"/>
              <a:gd name="connsiteY113" fmla="*/ 536187 h 933095"/>
              <a:gd name="connsiteX114" fmla="*/ 702819 w 933098"/>
              <a:gd name="connsiteY114" fmla="*/ 604581 h 933095"/>
              <a:gd name="connsiteX115" fmla="*/ 704063 w 933098"/>
              <a:gd name="connsiteY115" fmla="*/ 619503 h 933095"/>
              <a:gd name="connsiteX116" fmla="*/ 723959 w 933098"/>
              <a:gd name="connsiteY116" fmla="*/ 649348 h 933095"/>
              <a:gd name="connsiteX117" fmla="*/ 718985 w 933098"/>
              <a:gd name="connsiteY117" fmla="*/ 699089 h 933095"/>
              <a:gd name="connsiteX118" fmla="*/ 697845 w 933098"/>
              <a:gd name="connsiteY118" fmla="*/ 720229 h 933095"/>
              <a:gd name="connsiteX119" fmla="*/ 648104 w 933098"/>
              <a:gd name="connsiteY119" fmla="*/ 723959 h 933095"/>
              <a:gd name="connsiteX120" fmla="*/ 619503 w 933098"/>
              <a:gd name="connsiteY120" fmla="*/ 704063 h 933095"/>
              <a:gd name="connsiteX121" fmla="*/ 604581 w 933098"/>
              <a:gd name="connsiteY121" fmla="*/ 704063 h 933095"/>
              <a:gd name="connsiteX122" fmla="*/ 536187 w 933098"/>
              <a:gd name="connsiteY122" fmla="*/ 731420 h 933095"/>
              <a:gd name="connsiteX123" fmla="*/ 526238 w 933098"/>
              <a:gd name="connsiteY123" fmla="*/ 742612 h 933095"/>
              <a:gd name="connsiteX124" fmla="*/ 520021 w 933098"/>
              <a:gd name="connsiteY124" fmla="*/ 777431 h 933095"/>
              <a:gd name="connsiteX125" fmla="*/ 481471 w 933098"/>
              <a:gd name="connsiteY125" fmla="*/ 808519 h 933095"/>
              <a:gd name="connsiteX126" fmla="*/ 451627 w 933098"/>
              <a:gd name="connsiteY126" fmla="*/ 808519 h 933095"/>
              <a:gd name="connsiteX127" fmla="*/ 413077 w 933098"/>
              <a:gd name="connsiteY127" fmla="*/ 777431 h 933095"/>
              <a:gd name="connsiteX128" fmla="*/ 406860 w 933098"/>
              <a:gd name="connsiteY128" fmla="*/ 742612 h 933095"/>
              <a:gd name="connsiteX129" fmla="*/ 396912 w 933098"/>
              <a:gd name="connsiteY129" fmla="*/ 731420 h 933095"/>
              <a:gd name="connsiteX130" fmla="*/ 328518 w 933098"/>
              <a:gd name="connsiteY130" fmla="*/ 704063 h 933095"/>
              <a:gd name="connsiteX131" fmla="*/ 313595 w 933098"/>
              <a:gd name="connsiteY131" fmla="*/ 704063 h 933095"/>
              <a:gd name="connsiteX132" fmla="*/ 284994 w 933098"/>
              <a:gd name="connsiteY132" fmla="*/ 723959 h 933095"/>
              <a:gd name="connsiteX133" fmla="*/ 234010 w 933098"/>
              <a:gd name="connsiteY133" fmla="*/ 720229 h 933095"/>
              <a:gd name="connsiteX134" fmla="*/ 214113 w 933098"/>
              <a:gd name="connsiteY134" fmla="*/ 699089 h 933095"/>
              <a:gd name="connsiteX135" fmla="*/ 209139 w 933098"/>
              <a:gd name="connsiteY135" fmla="*/ 649348 h 933095"/>
              <a:gd name="connsiteX136" fmla="*/ 230279 w 933098"/>
              <a:gd name="connsiteY136" fmla="*/ 619503 h 933095"/>
              <a:gd name="connsiteX137" fmla="*/ 230279 w 933098"/>
              <a:gd name="connsiteY137" fmla="*/ 604581 h 933095"/>
              <a:gd name="connsiteX138" fmla="*/ 201678 w 933098"/>
              <a:gd name="connsiteY138" fmla="*/ 536187 h 933095"/>
              <a:gd name="connsiteX139" fmla="*/ 190486 w 933098"/>
              <a:gd name="connsiteY139" fmla="*/ 526238 h 933095"/>
              <a:gd name="connsiteX140" fmla="*/ 155667 w 933098"/>
              <a:gd name="connsiteY140" fmla="*/ 520021 h 933095"/>
              <a:gd name="connsiteX141" fmla="*/ 124579 w 933098"/>
              <a:gd name="connsiteY141" fmla="*/ 481471 h 933095"/>
              <a:gd name="connsiteX142" fmla="*/ 124579 w 933098"/>
              <a:gd name="connsiteY142" fmla="*/ 452870 h 933095"/>
              <a:gd name="connsiteX143" fmla="*/ 155667 w 933098"/>
              <a:gd name="connsiteY143" fmla="*/ 414321 h 933095"/>
              <a:gd name="connsiteX144" fmla="*/ 190486 w 933098"/>
              <a:gd name="connsiteY144" fmla="*/ 406860 h 933095"/>
              <a:gd name="connsiteX145" fmla="*/ 201678 w 933098"/>
              <a:gd name="connsiteY145" fmla="*/ 396912 h 933095"/>
              <a:gd name="connsiteX146" fmla="*/ 230279 w 933098"/>
              <a:gd name="connsiteY146" fmla="*/ 328518 h 933095"/>
              <a:gd name="connsiteX147" fmla="*/ 230279 w 933098"/>
              <a:gd name="connsiteY147" fmla="*/ 313595 h 933095"/>
              <a:gd name="connsiteX148" fmla="*/ 209139 w 933098"/>
              <a:gd name="connsiteY148" fmla="*/ 284994 h 933095"/>
              <a:gd name="connsiteX149" fmla="*/ 214113 w 933098"/>
              <a:gd name="connsiteY149" fmla="*/ 235253 h 933095"/>
              <a:gd name="connsiteX150" fmla="*/ 234010 w 933098"/>
              <a:gd name="connsiteY150" fmla="*/ 214113 h 933095"/>
              <a:gd name="connsiteX151" fmla="*/ 284994 w 933098"/>
              <a:gd name="connsiteY151" fmla="*/ 210382 h 933095"/>
              <a:gd name="connsiteX152" fmla="*/ 313595 w 933098"/>
              <a:gd name="connsiteY152" fmla="*/ 229035 h 933095"/>
              <a:gd name="connsiteX153" fmla="*/ 328518 w 933098"/>
              <a:gd name="connsiteY153" fmla="*/ 230279 h 933095"/>
              <a:gd name="connsiteX154" fmla="*/ 396912 w 933098"/>
              <a:gd name="connsiteY154" fmla="*/ 201678 h 933095"/>
              <a:gd name="connsiteX155" fmla="*/ 406860 w 933098"/>
              <a:gd name="connsiteY155" fmla="*/ 191730 h 933095"/>
              <a:gd name="connsiteX156" fmla="*/ 413077 w 933098"/>
              <a:gd name="connsiteY156" fmla="*/ 156911 h 933095"/>
              <a:gd name="connsiteX157" fmla="*/ 451627 w 933098"/>
              <a:gd name="connsiteY157" fmla="*/ 124579 h 933095"/>
              <a:gd name="connsiteX158" fmla="*/ 466661 w 933098"/>
              <a:gd name="connsiteY158" fmla="*/ 0 h 933095"/>
              <a:gd name="connsiteX159" fmla="*/ 933098 w 933098"/>
              <a:gd name="connsiteY159" fmla="*/ 466402 h 933095"/>
              <a:gd name="connsiteX160" fmla="*/ 852249 w 933098"/>
              <a:gd name="connsiteY160" fmla="*/ 728832 h 933095"/>
              <a:gd name="connsiteX161" fmla="*/ 903246 w 933098"/>
              <a:gd name="connsiteY161" fmla="*/ 728832 h 933095"/>
              <a:gd name="connsiteX162" fmla="*/ 916928 w 933098"/>
              <a:gd name="connsiteY162" fmla="*/ 741269 h 933095"/>
              <a:gd name="connsiteX163" fmla="*/ 903246 w 933098"/>
              <a:gd name="connsiteY163" fmla="*/ 754950 h 933095"/>
              <a:gd name="connsiteX164" fmla="*/ 821153 w 933098"/>
              <a:gd name="connsiteY164" fmla="*/ 754950 h 933095"/>
              <a:gd name="connsiteX165" fmla="*/ 808715 w 933098"/>
              <a:gd name="connsiteY165" fmla="*/ 741269 h 933095"/>
              <a:gd name="connsiteX166" fmla="*/ 808715 w 933098"/>
              <a:gd name="connsiteY166" fmla="*/ 659182 h 933095"/>
              <a:gd name="connsiteX167" fmla="*/ 821153 w 933098"/>
              <a:gd name="connsiteY167" fmla="*/ 646745 h 933095"/>
              <a:gd name="connsiteX168" fmla="*/ 834835 w 933098"/>
              <a:gd name="connsiteY168" fmla="*/ 659182 h 933095"/>
              <a:gd name="connsiteX169" fmla="*/ 834835 w 933098"/>
              <a:gd name="connsiteY169" fmla="*/ 708932 h 933095"/>
              <a:gd name="connsiteX170" fmla="*/ 906978 w 933098"/>
              <a:gd name="connsiteY170" fmla="*/ 466402 h 933095"/>
              <a:gd name="connsiteX171" fmla="*/ 466661 w 933098"/>
              <a:gd name="connsiteY171" fmla="*/ 26119 h 933095"/>
              <a:gd name="connsiteX172" fmla="*/ 164409 w 933098"/>
              <a:gd name="connsiteY172" fmla="*/ 146761 h 933095"/>
              <a:gd name="connsiteX173" fmla="*/ 145752 w 933098"/>
              <a:gd name="connsiteY173" fmla="*/ 145518 h 933095"/>
              <a:gd name="connsiteX174" fmla="*/ 146995 w 933098"/>
              <a:gd name="connsiteY174" fmla="*/ 128105 h 933095"/>
              <a:gd name="connsiteX175" fmla="*/ 466661 w 933098"/>
              <a:gd name="connsiteY175" fmla="*/ 0 h 93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933098" h="933095">
                <a:moveTo>
                  <a:pt x="466544" y="410918"/>
                </a:moveTo>
                <a:cubicBezTo>
                  <a:pt x="435637" y="410918"/>
                  <a:pt x="410911" y="435643"/>
                  <a:pt x="410911" y="466550"/>
                </a:cubicBezTo>
                <a:cubicBezTo>
                  <a:pt x="410911" y="497457"/>
                  <a:pt x="435637" y="522183"/>
                  <a:pt x="466544" y="522183"/>
                </a:cubicBezTo>
                <a:cubicBezTo>
                  <a:pt x="497451" y="522183"/>
                  <a:pt x="522176" y="497457"/>
                  <a:pt x="522176" y="466550"/>
                </a:cubicBezTo>
                <a:cubicBezTo>
                  <a:pt x="522176" y="435643"/>
                  <a:pt x="497451" y="410918"/>
                  <a:pt x="466544" y="410918"/>
                </a:cubicBezTo>
                <a:close/>
                <a:moveTo>
                  <a:pt x="466544" y="386192"/>
                </a:moveTo>
                <a:cubicBezTo>
                  <a:pt x="511050" y="386192"/>
                  <a:pt x="546902" y="422044"/>
                  <a:pt x="546902" y="466550"/>
                </a:cubicBezTo>
                <a:cubicBezTo>
                  <a:pt x="546902" y="512293"/>
                  <a:pt x="511050" y="548145"/>
                  <a:pt x="466544" y="548145"/>
                </a:cubicBezTo>
                <a:cubicBezTo>
                  <a:pt x="422038" y="548145"/>
                  <a:pt x="384949" y="512293"/>
                  <a:pt x="384949" y="466550"/>
                </a:cubicBezTo>
                <a:cubicBezTo>
                  <a:pt x="384949" y="422044"/>
                  <a:pt x="422038" y="386192"/>
                  <a:pt x="466544" y="386192"/>
                </a:cubicBezTo>
                <a:close/>
                <a:moveTo>
                  <a:pt x="33584" y="179391"/>
                </a:moveTo>
                <a:lnTo>
                  <a:pt x="115677" y="179391"/>
                </a:lnTo>
                <a:cubicBezTo>
                  <a:pt x="121896" y="179391"/>
                  <a:pt x="128116" y="185610"/>
                  <a:pt x="128116" y="193072"/>
                </a:cubicBezTo>
                <a:lnTo>
                  <a:pt x="128116" y="275159"/>
                </a:lnTo>
                <a:cubicBezTo>
                  <a:pt x="128116" y="281377"/>
                  <a:pt x="121896" y="287596"/>
                  <a:pt x="115677" y="287596"/>
                </a:cubicBezTo>
                <a:cubicBezTo>
                  <a:pt x="109458" y="287596"/>
                  <a:pt x="103239" y="281377"/>
                  <a:pt x="103239" y="275159"/>
                </a:cubicBezTo>
                <a:lnTo>
                  <a:pt x="103239" y="217947"/>
                </a:lnTo>
                <a:cubicBezTo>
                  <a:pt x="52241" y="292571"/>
                  <a:pt x="26121" y="377145"/>
                  <a:pt x="26121" y="466694"/>
                </a:cubicBezTo>
                <a:cubicBezTo>
                  <a:pt x="26121" y="709223"/>
                  <a:pt x="223892" y="906977"/>
                  <a:pt x="466441" y="906977"/>
                </a:cubicBezTo>
                <a:cubicBezTo>
                  <a:pt x="582118" y="906977"/>
                  <a:pt x="690332" y="863446"/>
                  <a:pt x="773670" y="782603"/>
                </a:cubicBezTo>
                <a:cubicBezTo>
                  <a:pt x="778645" y="777628"/>
                  <a:pt x="786108" y="778872"/>
                  <a:pt x="791084" y="782603"/>
                </a:cubicBezTo>
                <a:cubicBezTo>
                  <a:pt x="796059" y="787578"/>
                  <a:pt x="796059" y="796284"/>
                  <a:pt x="791084" y="801259"/>
                </a:cubicBezTo>
                <a:cubicBezTo>
                  <a:pt x="704015" y="885833"/>
                  <a:pt x="588337" y="933095"/>
                  <a:pt x="466441" y="933095"/>
                </a:cubicBezTo>
                <a:cubicBezTo>
                  <a:pt x="208966" y="933095"/>
                  <a:pt x="0" y="724147"/>
                  <a:pt x="0" y="466694"/>
                </a:cubicBezTo>
                <a:cubicBezTo>
                  <a:pt x="0" y="372170"/>
                  <a:pt x="28608" y="282621"/>
                  <a:pt x="80850" y="205510"/>
                </a:cubicBezTo>
                <a:lnTo>
                  <a:pt x="33584" y="205510"/>
                </a:lnTo>
                <a:cubicBezTo>
                  <a:pt x="26121" y="205510"/>
                  <a:pt x="19901" y="199291"/>
                  <a:pt x="19901" y="193072"/>
                </a:cubicBezTo>
                <a:cubicBezTo>
                  <a:pt x="19901" y="185610"/>
                  <a:pt x="26121" y="179391"/>
                  <a:pt x="33584" y="179391"/>
                </a:cubicBezTo>
                <a:close/>
                <a:moveTo>
                  <a:pt x="451627" y="149450"/>
                </a:moveTo>
                <a:cubicBezTo>
                  <a:pt x="445409" y="149450"/>
                  <a:pt x="439192" y="155667"/>
                  <a:pt x="439192" y="161885"/>
                </a:cubicBezTo>
                <a:lnTo>
                  <a:pt x="431730" y="196704"/>
                </a:lnTo>
                <a:cubicBezTo>
                  <a:pt x="429243" y="211626"/>
                  <a:pt x="418052" y="222818"/>
                  <a:pt x="403129" y="226548"/>
                </a:cubicBezTo>
                <a:cubicBezTo>
                  <a:pt x="381989" y="232766"/>
                  <a:pt x="360849" y="241471"/>
                  <a:pt x="340953" y="252662"/>
                </a:cubicBezTo>
                <a:cubicBezTo>
                  <a:pt x="328518" y="260124"/>
                  <a:pt x="312352" y="258880"/>
                  <a:pt x="299916" y="251419"/>
                </a:cubicBezTo>
                <a:lnTo>
                  <a:pt x="270072" y="231522"/>
                </a:lnTo>
                <a:cubicBezTo>
                  <a:pt x="265098" y="227792"/>
                  <a:pt x="257637" y="227792"/>
                  <a:pt x="252662" y="232766"/>
                </a:cubicBezTo>
                <a:lnTo>
                  <a:pt x="231522" y="252662"/>
                </a:lnTo>
                <a:cubicBezTo>
                  <a:pt x="227792" y="257636"/>
                  <a:pt x="226548" y="265098"/>
                  <a:pt x="230279" y="271315"/>
                </a:cubicBezTo>
                <a:lnTo>
                  <a:pt x="251419" y="299916"/>
                </a:lnTo>
                <a:cubicBezTo>
                  <a:pt x="260124" y="312352"/>
                  <a:pt x="260124" y="328518"/>
                  <a:pt x="252662" y="342196"/>
                </a:cubicBezTo>
                <a:cubicBezTo>
                  <a:pt x="241471" y="360849"/>
                  <a:pt x="231522" y="381989"/>
                  <a:pt x="226548" y="404373"/>
                </a:cubicBezTo>
                <a:cubicBezTo>
                  <a:pt x="222818" y="418052"/>
                  <a:pt x="210383" y="429243"/>
                  <a:pt x="195460" y="432974"/>
                </a:cubicBezTo>
                <a:lnTo>
                  <a:pt x="160641" y="439191"/>
                </a:lnTo>
                <a:cubicBezTo>
                  <a:pt x="154424" y="440435"/>
                  <a:pt x="149450" y="445409"/>
                  <a:pt x="149450" y="452870"/>
                </a:cubicBezTo>
                <a:lnTo>
                  <a:pt x="149450" y="481471"/>
                </a:lnTo>
                <a:cubicBezTo>
                  <a:pt x="149450" y="487689"/>
                  <a:pt x="154424" y="493907"/>
                  <a:pt x="160641" y="493907"/>
                </a:cubicBezTo>
                <a:lnTo>
                  <a:pt x="195460" y="501368"/>
                </a:lnTo>
                <a:cubicBezTo>
                  <a:pt x="210383" y="503855"/>
                  <a:pt x="222818" y="515047"/>
                  <a:pt x="226548" y="529969"/>
                </a:cubicBezTo>
                <a:cubicBezTo>
                  <a:pt x="231522" y="551109"/>
                  <a:pt x="241471" y="572249"/>
                  <a:pt x="252662" y="592145"/>
                </a:cubicBezTo>
                <a:cubicBezTo>
                  <a:pt x="260124" y="604581"/>
                  <a:pt x="260124" y="621990"/>
                  <a:pt x="251419" y="633182"/>
                </a:cubicBezTo>
                <a:lnTo>
                  <a:pt x="230279" y="663026"/>
                </a:lnTo>
                <a:cubicBezTo>
                  <a:pt x="226548" y="668001"/>
                  <a:pt x="227792" y="676705"/>
                  <a:pt x="231522" y="680436"/>
                </a:cubicBezTo>
                <a:lnTo>
                  <a:pt x="252662" y="701576"/>
                </a:lnTo>
                <a:cubicBezTo>
                  <a:pt x="257637" y="705306"/>
                  <a:pt x="265098" y="706550"/>
                  <a:pt x="270072" y="702819"/>
                </a:cubicBezTo>
                <a:lnTo>
                  <a:pt x="299916" y="681679"/>
                </a:lnTo>
                <a:cubicBezTo>
                  <a:pt x="306134" y="677949"/>
                  <a:pt x="313595" y="676705"/>
                  <a:pt x="322300" y="676705"/>
                </a:cubicBezTo>
                <a:cubicBezTo>
                  <a:pt x="328518" y="676705"/>
                  <a:pt x="335979" y="677949"/>
                  <a:pt x="340953" y="681679"/>
                </a:cubicBezTo>
                <a:cubicBezTo>
                  <a:pt x="360849" y="691628"/>
                  <a:pt x="381989" y="701576"/>
                  <a:pt x="403129" y="706550"/>
                </a:cubicBezTo>
                <a:cubicBezTo>
                  <a:pt x="418052" y="710280"/>
                  <a:pt x="429243" y="722716"/>
                  <a:pt x="431730" y="737638"/>
                </a:cubicBezTo>
                <a:lnTo>
                  <a:pt x="439192" y="772457"/>
                </a:lnTo>
                <a:cubicBezTo>
                  <a:pt x="439192" y="778674"/>
                  <a:pt x="445409" y="783649"/>
                  <a:pt x="451627" y="783649"/>
                </a:cubicBezTo>
                <a:lnTo>
                  <a:pt x="481471" y="783649"/>
                </a:lnTo>
                <a:cubicBezTo>
                  <a:pt x="487689" y="783649"/>
                  <a:pt x="492663" y="778674"/>
                  <a:pt x="495150" y="772457"/>
                </a:cubicBezTo>
                <a:lnTo>
                  <a:pt x="500124" y="737638"/>
                </a:lnTo>
                <a:cubicBezTo>
                  <a:pt x="503855" y="722716"/>
                  <a:pt x="515047" y="710280"/>
                  <a:pt x="529969" y="706550"/>
                </a:cubicBezTo>
                <a:cubicBezTo>
                  <a:pt x="551109" y="701576"/>
                  <a:pt x="572249" y="691628"/>
                  <a:pt x="592145" y="681679"/>
                </a:cubicBezTo>
                <a:cubicBezTo>
                  <a:pt x="604581" y="674218"/>
                  <a:pt x="620747" y="674218"/>
                  <a:pt x="633182" y="681679"/>
                </a:cubicBezTo>
                <a:lnTo>
                  <a:pt x="661783" y="702819"/>
                </a:lnTo>
                <a:cubicBezTo>
                  <a:pt x="668001" y="706550"/>
                  <a:pt x="675462" y="705306"/>
                  <a:pt x="680436" y="701576"/>
                </a:cubicBezTo>
                <a:lnTo>
                  <a:pt x="700332" y="680436"/>
                </a:lnTo>
                <a:cubicBezTo>
                  <a:pt x="705306" y="676705"/>
                  <a:pt x="705306" y="668001"/>
                  <a:pt x="702819" y="663026"/>
                </a:cubicBezTo>
                <a:lnTo>
                  <a:pt x="682923" y="633182"/>
                </a:lnTo>
                <a:cubicBezTo>
                  <a:pt x="674218" y="621990"/>
                  <a:pt x="672975" y="604581"/>
                  <a:pt x="680436" y="592145"/>
                </a:cubicBezTo>
                <a:cubicBezTo>
                  <a:pt x="691628" y="572249"/>
                  <a:pt x="700332" y="551109"/>
                  <a:pt x="706550" y="529969"/>
                </a:cubicBezTo>
                <a:cubicBezTo>
                  <a:pt x="710281" y="515047"/>
                  <a:pt x="722716" y="503855"/>
                  <a:pt x="737638" y="501368"/>
                </a:cubicBezTo>
                <a:lnTo>
                  <a:pt x="772457" y="493907"/>
                </a:lnTo>
                <a:cubicBezTo>
                  <a:pt x="778675" y="493907"/>
                  <a:pt x="783649" y="487689"/>
                  <a:pt x="783649" y="481471"/>
                </a:cubicBezTo>
                <a:lnTo>
                  <a:pt x="783649" y="452870"/>
                </a:lnTo>
                <a:cubicBezTo>
                  <a:pt x="783649" y="445409"/>
                  <a:pt x="778675" y="440435"/>
                  <a:pt x="772457" y="439191"/>
                </a:cubicBezTo>
                <a:lnTo>
                  <a:pt x="737638" y="432974"/>
                </a:lnTo>
                <a:cubicBezTo>
                  <a:pt x="722716" y="429243"/>
                  <a:pt x="710281" y="418052"/>
                  <a:pt x="706550" y="404373"/>
                </a:cubicBezTo>
                <a:cubicBezTo>
                  <a:pt x="700332" y="381989"/>
                  <a:pt x="691628" y="360849"/>
                  <a:pt x="680436" y="342196"/>
                </a:cubicBezTo>
                <a:cubicBezTo>
                  <a:pt x="672975" y="328518"/>
                  <a:pt x="674218" y="312352"/>
                  <a:pt x="682923" y="299916"/>
                </a:cubicBezTo>
                <a:lnTo>
                  <a:pt x="702819" y="271315"/>
                </a:lnTo>
                <a:cubicBezTo>
                  <a:pt x="705306" y="265098"/>
                  <a:pt x="705306" y="257636"/>
                  <a:pt x="700332" y="252662"/>
                </a:cubicBezTo>
                <a:lnTo>
                  <a:pt x="680436" y="232766"/>
                </a:lnTo>
                <a:cubicBezTo>
                  <a:pt x="675462" y="227792"/>
                  <a:pt x="668001" y="227792"/>
                  <a:pt x="661783" y="231522"/>
                </a:cubicBezTo>
                <a:lnTo>
                  <a:pt x="633182" y="251419"/>
                </a:lnTo>
                <a:cubicBezTo>
                  <a:pt x="620747" y="258880"/>
                  <a:pt x="604581" y="260124"/>
                  <a:pt x="592145" y="252662"/>
                </a:cubicBezTo>
                <a:cubicBezTo>
                  <a:pt x="572249" y="241471"/>
                  <a:pt x="551109" y="232766"/>
                  <a:pt x="529969" y="226548"/>
                </a:cubicBezTo>
                <a:cubicBezTo>
                  <a:pt x="515047" y="222818"/>
                  <a:pt x="503855" y="211626"/>
                  <a:pt x="500124" y="196704"/>
                </a:cubicBezTo>
                <a:lnTo>
                  <a:pt x="495150" y="161885"/>
                </a:lnTo>
                <a:cubicBezTo>
                  <a:pt x="492663" y="155667"/>
                  <a:pt x="487689" y="149450"/>
                  <a:pt x="481471" y="149450"/>
                </a:cubicBezTo>
                <a:close/>
                <a:moveTo>
                  <a:pt x="451627" y="124579"/>
                </a:moveTo>
                <a:lnTo>
                  <a:pt x="481471" y="124579"/>
                </a:lnTo>
                <a:cubicBezTo>
                  <a:pt x="500124" y="124579"/>
                  <a:pt x="516290" y="137014"/>
                  <a:pt x="520021" y="156911"/>
                </a:cubicBezTo>
                <a:lnTo>
                  <a:pt x="526238" y="191730"/>
                </a:lnTo>
                <a:cubicBezTo>
                  <a:pt x="527482" y="196704"/>
                  <a:pt x="531213" y="200434"/>
                  <a:pt x="536187" y="201678"/>
                </a:cubicBezTo>
                <a:cubicBezTo>
                  <a:pt x="559814" y="207895"/>
                  <a:pt x="583441" y="217844"/>
                  <a:pt x="604581" y="230279"/>
                </a:cubicBezTo>
                <a:cubicBezTo>
                  <a:pt x="609555" y="232766"/>
                  <a:pt x="614529" y="232766"/>
                  <a:pt x="619503" y="229035"/>
                </a:cubicBezTo>
                <a:lnTo>
                  <a:pt x="648104" y="210382"/>
                </a:lnTo>
                <a:cubicBezTo>
                  <a:pt x="664270" y="199191"/>
                  <a:pt x="685410" y="201678"/>
                  <a:pt x="697845" y="214113"/>
                </a:cubicBezTo>
                <a:lnTo>
                  <a:pt x="718985" y="235253"/>
                </a:lnTo>
                <a:cubicBezTo>
                  <a:pt x="732664" y="247688"/>
                  <a:pt x="733908" y="268828"/>
                  <a:pt x="723959" y="284994"/>
                </a:cubicBezTo>
                <a:lnTo>
                  <a:pt x="704063" y="313595"/>
                </a:lnTo>
                <a:cubicBezTo>
                  <a:pt x="700332" y="318569"/>
                  <a:pt x="700332" y="323543"/>
                  <a:pt x="702819" y="328518"/>
                </a:cubicBezTo>
                <a:cubicBezTo>
                  <a:pt x="716498" y="350901"/>
                  <a:pt x="725203" y="373285"/>
                  <a:pt x="731420" y="396912"/>
                </a:cubicBezTo>
                <a:cubicBezTo>
                  <a:pt x="732664" y="401886"/>
                  <a:pt x="737638" y="406860"/>
                  <a:pt x="741369" y="406860"/>
                </a:cubicBezTo>
                <a:lnTo>
                  <a:pt x="776187" y="414321"/>
                </a:lnTo>
                <a:cubicBezTo>
                  <a:pt x="796084" y="418052"/>
                  <a:pt x="808519" y="434217"/>
                  <a:pt x="808519" y="452870"/>
                </a:cubicBezTo>
                <a:lnTo>
                  <a:pt x="808519" y="481471"/>
                </a:lnTo>
                <a:cubicBezTo>
                  <a:pt x="808519" y="500124"/>
                  <a:pt x="796084" y="516290"/>
                  <a:pt x="776187" y="520021"/>
                </a:cubicBezTo>
                <a:lnTo>
                  <a:pt x="741369" y="526238"/>
                </a:lnTo>
                <a:cubicBezTo>
                  <a:pt x="737638" y="527482"/>
                  <a:pt x="732664" y="531212"/>
                  <a:pt x="731420" y="536187"/>
                </a:cubicBezTo>
                <a:cubicBezTo>
                  <a:pt x="725203" y="561057"/>
                  <a:pt x="716498" y="583441"/>
                  <a:pt x="702819" y="604581"/>
                </a:cubicBezTo>
                <a:cubicBezTo>
                  <a:pt x="700332" y="609555"/>
                  <a:pt x="700332" y="615772"/>
                  <a:pt x="704063" y="619503"/>
                </a:cubicBezTo>
                <a:lnTo>
                  <a:pt x="723959" y="649348"/>
                </a:lnTo>
                <a:cubicBezTo>
                  <a:pt x="733908" y="664270"/>
                  <a:pt x="732664" y="685410"/>
                  <a:pt x="718985" y="699089"/>
                </a:cubicBezTo>
                <a:lnTo>
                  <a:pt x="697845" y="720229"/>
                </a:lnTo>
                <a:cubicBezTo>
                  <a:pt x="685410" y="732664"/>
                  <a:pt x="664270" y="735151"/>
                  <a:pt x="648104" y="723959"/>
                </a:cubicBezTo>
                <a:lnTo>
                  <a:pt x="619503" y="704063"/>
                </a:lnTo>
                <a:cubicBezTo>
                  <a:pt x="614529" y="701576"/>
                  <a:pt x="609555" y="700332"/>
                  <a:pt x="604581" y="704063"/>
                </a:cubicBezTo>
                <a:cubicBezTo>
                  <a:pt x="583441" y="715255"/>
                  <a:pt x="559814" y="725203"/>
                  <a:pt x="536187" y="731420"/>
                </a:cubicBezTo>
                <a:cubicBezTo>
                  <a:pt x="531213" y="732664"/>
                  <a:pt x="527482" y="736395"/>
                  <a:pt x="526238" y="742612"/>
                </a:cubicBezTo>
                <a:lnTo>
                  <a:pt x="520021" y="777431"/>
                </a:lnTo>
                <a:cubicBezTo>
                  <a:pt x="516290" y="794840"/>
                  <a:pt x="500124" y="808519"/>
                  <a:pt x="481471" y="808519"/>
                </a:cubicBezTo>
                <a:lnTo>
                  <a:pt x="451627" y="808519"/>
                </a:lnTo>
                <a:cubicBezTo>
                  <a:pt x="432974" y="808519"/>
                  <a:pt x="416808" y="794840"/>
                  <a:pt x="413077" y="777431"/>
                </a:cubicBezTo>
                <a:lnTo>
                  <a:pt x="406860" y="742612"/>
                </a:lnTo>
                <a:cubicBezTo>
                  <a:pt x="405616" y="736395"/>
                  <a:pt x="401886" y="732664"/>
                  <a:pt x="396912" y="731420"/>
                </a:cubicBezTo>
                <a:cubicBezTo>
                  <a:pt x="373285" y="725203"/>
                  <a:pt x="349658" y="715255"/>
                  <a:pt x="328518" y="704063"/>
                </a:cubicBezTo>
                <a:cubicBezTo>
                  <a:pt x="324787" y="700332"/>
                  <a:pt x="318569" y="701576"/>
                  <a:pt x="313595" y="704063"/>
                </a:cubicBezTo>
                <a:lnTo>
                  <a:pt x="284994" y="723959"/>
                </a:lnTo>
                <a:cubicBezTo>
                  <a:pt x="268828" y="735151"/>
                  <a:pt x="247688" y="732664"/>
                  <a:pt x="234010" y="720229"/>
                </a:cubicBezTo>
                <a:lnTo>
                  <a:pt x="214113" y="699089"/>
                </a:lnTo>
                <a:cubicBezTo>
                  <a:pt x="200434" y="685410"/>
                  <a:pt x="197947" y="664270"/>
                  <a:pt x="209139" y="649348"/>
                </a:cubicBezTo>
                <a:lnTo>
                  <a:pt x="230279" y="619503"/>
                </a:lnTo>
                <a:cubicBezTo>
                  <a:pt x="231522" y="615772"/>
                  <a:pt x="232766" y="609555"/>
                  <a:pt x="230279" y="604581"/>
                </a:cubicBezTo>
                <a:cubicBezTo>
                  <a:pt x="217844" y="583441"/>
                  <a:pt x="207895" y="561057"/>
                  <a:pt x="201678" y="536187"/>
                </a:cubicBezTo>
                <a:cubicBezTo>
                  <a:pt x="200434" y="531212"/>
                  <a:pt x="196704" y="527482"/>
                  <a:pt x="190486" y="526238"/>
                </a:cubicBezTo>
                <a:lnTo>
                  <a:pt x="155667" y="520021"/>
                </a:lnTo>
                <a:cubicBezTo>
                  <a:pt x="138258" y="516290"/>
                  <a:pt x="124579" y="500124"/>
                  <a:pt x="124579" y="481471"/>
                </a:cubicBezTo>
                <a:lnTo>
                  <a:pt x="124579" y="452870"/>
                </a:lnTo>
                <a:cubicBezTo>
                  <a:pt x="124579" y="434217"/>
                  <a:pt x="138258" y="418052"/>
                  <a:pt x="155667" y="414321"/>
                </a:cubicBezTo>
                <a:lnTo>
                  <a:pt x="190486" y="406860"/>
                </a:lnTo>
                <a:cubicBezTo>
                  <a:pt x="196704" y="406860"/>
                  <a:pt x="200434" y="401886"/>
                  <a:pt x="201678" y="396912"/>
                </a:cubicBezTo>
                <a:cubicBezTo>
                  <a:pt x="207895" y="373285"/>
                  <a:pt x="217844" y="350901"/>
                  <a:pt x="230279" y="328518"/>
                </a:cubicBezTo>
                <a:cubicBezTo>
                  <a:pt x="232766" y="323543"/>
                  <a:pt x="232766" y="318569"/>
                  <a:pt x="230279" y="313595"/>
                </a:cubicBezTo>
                <a:lnTo>
                  <a:pt x="209139" y="284994"/>
                </a:lnTo>
                <a:cubicBezTo>
                  <a:pt x="197947" y="268828"/>
                  <a:pt x="200434" y="247688"/>
                  <a:pt x="214113" y="235253"/>
                </a:cubicBezTo>
                <a:lnTo>
                  <a:pt x="234010" y="214113"/>
                </a:lnTo>
                <a:cubicBezTo>
                  <a:pt x="247688" y="201678"/>
                  <a:pt x="268828" y="199191"/>
                  <a:pt x="284994" y="210382"/>
                </a:cubicBezTo>
                <a:lnTo>
                  <a:pt x="313595" y="229035"/>
                </a:lnTo>
                <a:cubicBezTo>
                  <a:pt x="318569" y="232766"/>
                  <a:pt x="324787" y="232766"/>
                  <a:pt x="328518" y="230279"/>
                </a:cubicBezTo>
                <a:cubicBezTo>
                  <a:pt x="349658" y="217844"/>
                  <a:pt x="373285" y="207895"/>
                  <a:pt x="396912" y="201678"/>
                </a:cubicBezTo>
                <a:cubicBezTo>
                  <a:pt x="401886" y="200434"/>
                  <a:pt x="405616" y="196704"/>
                  <a:pt x="406860" y="191730"/>
                </a:cubicBezTo>
                <a:lnTo>
                  <a:pt x="413077" y="156911"/>
                </a:lnTo>
                <a:cubicBezTo>
                  <a:pt x="416808" y="137014"/>
                  <a:pt x="432974" y="124579"/>
                  <a:pt x="451627" y="124579"/>
                </a:cubicBezTo>
                <a:close/>
                <a:moveTo>
                  <a:pt x="466661" y="0"/>
                </a:moveTo>
                <a:cubicBezTo>
                  <a:pt x="724134" y="0"/>
                  <a:pt x="933098" y="210192"/>
                  <a:pt x="933098" y="466402"/>
                </a:cubicBezTo>
                <a:cubicBezTo>
                  <a:pt x="933098" y="560927"/>
                  <a:pt x="905734" y="650476"/>
                  <a:pt x="852249" y="728832"/>
                </a:cubicBezTo>
                <a:lnTo>
                  <a:pt x="903246" y="728832"/>
                </a:lnTo>
                <a:cubicBezTo>
                  <a:pt x="911953" y="728832"/>
                  <a:pt x="916928" y="735050"/>
                  <a:pt x="916928" y="741269"/>
                </a:cubicBezTo>
                <a:cubicBezTo>
                  <a:pt x="916928" y="748731"/>
                  <a:pt x="911953" y="754950"/>
                  <a:pt x="903246" y="754950"/>
                </a:cubicBezTo>
                <a:lnTo>
                  <a:pt x="821153" y="754950"/>
                </a:lnTo>
                <a:cubicBezTo>
                  <a:pt x="814934" y="754950"/>
                  <a:pt x="808715" y="748731"/>
                  <a:pt x="808715" y="741269"/>
                </a:cubicBezTo>
                <a:lnTo>
                  <a:pt x="808715" y="659182"/>
                </a:lnTo>
                <a:cubicBezTo>
                  <a:pt x="808715" y="651720"/>
                  <a:pt x="814934" y="646745"/>
                  <a:pt x="821153" y="646745"/>
                </a:cubicBezTo>
                <a:cubicBezTo>
                  <a:pt x="828616" y="646745"/>
                  <a:pt x="834835" y="651720"/>
                  <a:pt x="834835" y="659182"/>
                </a:cubicBezTo>
                <a:lnTo>
                  <a:pt x="834835" y="708932"/>
                </a:lnTo>
                <a:cubicBezTo>
                  <a:pt x="882101" y="636795"/>
                  <a:pt x="906978" y="553464"/>
                  <a:pt x="906978" y="466402"/>
                </a:cubicBezTo>
                <a:cubicBezTo>
                  <a:pt x="906978" y="223873"/>
                  <a:pt x="709208" y="26119"/>
                  <a:pt x="466661" y="26119"/>
                </a:cubicBezTo>
                <a:cubicBezTo>
                  <a:pt x="353472" y="26119"/>
                  <a:pt x="246502" y="69649"/>
                  <a:pt x="164409" y="146761"/>
                </a:cubicBezTo>
                <a:cubicBezTo>
                  <a:pt x="159434" y="150493"/>
                  <a:pt x="150727" y="150493"/>
                  <a:pt x="145752" y="145518"/>
                </a:cubicBezTo>
                <a:cubicBezTo>
                  <a:pt x="140776" y="140543"/>
                  <a:pt x="142020" y="133080"/>
                  <a:pt x="146995" y="128105"/>
                </a:cubicBezTo>
                <a:cubicBezTo>
                  <a:pt x="234064" y="44775"/>
                  <a:pt x="347253" y="0"/>
                  <a:pt x="466661" y="0"/>
                </a:cubicBezTo>
                <a:close/>
              </a:path>
            </a:pathLst>
          </a:custGeom>
          <a:solidFill>
            <a:schemeClr val="bg1"/>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267" name="Freeform: Shape 266">
            <a:extLst>
              <a:ext uri="{FF2B5EF4-FFF2-40B4-BE49-F238E27FC236}">
                <a16:creationId xmlns:a16="http://schemas.microsoft.com/office/drawing/2014/main" id="{B2012BD4-B363-4F59-A786-5DA9D0BDF13E}"/>
              </a:ext>
            </a:extLst>
          </p:cNvPr>
          <p:cNvSpPr/>
          <p:nvPr/>
        </p:nvSpPr>
        <p:spPr>
          <a:xfrm>
            <a:off x="1489970" y="9266115"/>
            <a:ext cx="2268587" cy="210539"/>
          </a:xfrm>
          <a:custGeom>
            <a:avLst/>
            <a:gdLst/>
            <a:ahLst/>
            <a:cxnLst>
              <a:cxn ang="3cd4">
                <a:pos x="hc" y="t"/>
              </a:cxn>
              <a:cxn ang="cd2">
                <a:pos x="l" y="vc"/>
              </a:cxn>
              <a:cxn ang="cd4">
                <a:pos x="hc" y="b"/>
              </a:cxn>
              <a:cxn ang="0">
                <a:pos x="r" y="vc"/>
              </a:cxn>
            </a:cxnLst>
            <a:rect l="l" t="t" r="r" b="b"/>
            <a:pathLst>
              <a:path w="1822" h="170">
                <a:moveTo>
                  <a:pt x="1822" y="170"/>
                </a:moveTo>
                <a:lnTo>
                  <a:pt x="0" y="170"/>
                </a:lnTo>
                <a:lnTo>
                  <a:pt x="0" y="0"/>
                </a:lnTo>
                <a:lnTo>
                  <a:pt x="1822" y="0"/>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pic>
        <p:nvPicPr>
          <p:cNvPr id="3" name="Picture Placeholder 2" descr="A yellow arrow in a blue target&#10;&#10;Description automatically generated">
            <a:extLst>
              <a:ext uri="{FF2B5EF4-FFF2-40B4-BE49-F238E27FC236}">
                <a16:creationId xmlns:a16="http://schemas.microsoft.com/office/drawing/2014/main" id="{5507B800-9178-9147-360A-FBBDB8C52A1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664" b="2664"/>
          <a:stretch>
            <a:fillRect/>
          </a:stretch>
        </p:blipFill>
        <p:spPr>
          <a:xfrm>
            <a:off x="14260576" y="1573521"/>
            <a:ext cx="7774755" cy="7361724"/>
          </a:xfrm>
        </p:spPr>
      </p:pic>
      <p:sp>
        <p:nvSpPr>
          <p:cNvPr id="289" name="TextBox 288">
            <a:extLst>
              <a:ext uri="{FF2B5EF4-FFF2-40B4-BE49-F238E27FC236}">
                <a16:creationId xmlns:a16="http://schemas.microsoft.com/office/drawing/2014/main" id="{B2A13573-37BB-48B8-B24B-2725DD356F19}"/>
              </a:ext>
            </a:extLst>
          </p:cNvPr>
          <p:cNvSpPr txBox="1"/>
          <p:nvPr/>
        </p:nvSpPr>
        <p:spPr>
          <a:xfrm>
            <a:off x="1392917" y="9899827"/>
            <a:ext cx="17091025" cy="3372077"/>
          </a:xfrm>
          <a:prstGeom prst="rect">
            <a:avLst/>
          </a:prstGeom>
          <a:noFill/>
        </p:spPr>
        <p:txBody>
          <a:bodyPr wrap="square" rtlCol="0" anchor="t">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algn="l">
              <a:lnSpc>
                <a:spcPts val="12900"/>
              </a:lnSpc>
            </a:pPr>
            <a:r>
              <a:rPr lang="en-US" sz="10000" spc="-530" dirty="0">
                <a:solidFill>
                  <a:schemeClr val="accent2"/>
                </a:solidFill>
                <a:latin typeface="Poppins" panose="00000500000000000000" pitchFamily="2" charset="0"/>
                <a:cs typeface="Poppins" panose="00000500000000000000" pitchFamily="2" charset="0"/>
              </a:rPr>
              <a:t>RECENT </a:t>
            </a:r>
            <a:br>
              <a:rPr lang="en-US" sz="10000" spc="-530" dirty="0">
                <a:solidFill>
                  <a:schemeClr val="accent2"/>
                </a:solidFill>
                <a:latin typeface="Poppins" panose="00000500000000000000" pitchFamily="2" charset="0"/>
                <a:cs typeface="Poppins" panose="00000500000000000000" pitchFamily="2" charset="0"/>
              </a:rPr>
            </a:br>
            <a:r>
              <a:rPr lang="en-US" sz="10000" spc="-530" dirty="0">
                <a:solidFill>
                  <a:schemeClr val="accent2"/>
                </a:solidFill>
                <a:latin typeface="Poppins" panose="00000500000000000000" pitchFamily="2" charset="0"/>
                <a:cs typeface="Poppins" panose="00000500000000000000" pitchFamily="2" charset="0"/>
              </a:rPr>
              <a:t>ACCOMPLISHMENTS</a:t>
            </a:r>
          </a:p>
        </p:txBody>
      </p:sp>
      <p:sp>
        <p:nvSpPr>
          <p:cNvPr id="290" name="TextBox 289">
            <a:extLst>
              <a:ext uri="{FF2B5EF4-FFF2-40B4-BE49-F238E27FC236}">
                <a16:creationId xmlns:a16="http://schemas.microsoft.com/office/drawing/2014/main" id="{A43CE555-F891-4224-863B-02CB0EC12299}"/>
              </a:ext>
            </a:extLst>
          </p:cNvPr>
          <p:cNvSpPr txBox="1"/>
          <p:nvPr/>
        </p:nvSpPr>
        <p:spPr>
          <a:xfrm>
            <a:off x="3956727" y="1027048"/>
            <a:ext cx="5981702" cy="1138773"/>
          </a:xfrm>
          <a:prstGeom prst="rect">
            <a:avLst/>
          </a:prstGeom>
          <a:noFill/>
        </p:spPr>
        <p:txBody>
          <a:bodyPr wrap="square" rtlCol="0" anchor="b">
            <a:spAutoFit/>
          </a:bodyPr>
          <a:lstStyle/>
          <a:p>
            <a:r>
              <a:rPr lang="en-US" sz="3400" b="1" spc="-30" dirty="0">
                <a:solidFill>
                  <a:schemeClr val="bg1"/>
                </a:solidFill>
                <a:latin typeface="Poppins" panose="00000500000000000000" pitchFamily="2" charset="0"/>
                <a:cs typeface="Poppins" panose="00000500000000000000" pitchFamily="2" charset="0"/>
              </a:rPr>
              <a:t>HELPED UPDATE BYLAWS</a:t>
            </a:r>
          </a:p>
          <a:p>
            <a:r>
              <a:rPr lang="en-US" sz="3400" b="1" spc="-30" dirty="0">
                <a:solidFill>
                  <a:schemeClr val="bg1"/>
                </a:solidFill>
                <a:latin typeface="Poppins" panose="00000500000000000000" pitchFamily="2" charset="0"/>
                <a:cs typeface="Poppins" panose="00000500000000000000" pitchFamily="2" charset="0"/>
              </a:rPr>
              <a:t>DEALING WITH PERSONNEL</a:t>
            </a:r>
          </a:p>
        </p:txBody>
      </p:sp>
      <p:sp>
        <p:nvSpPr>
          <p:cNvPr id="292" name="TextBox 291">
            <a:extLst>
              <a:ext uri="{FF2B5EF4-FFF2-40B4-BE49-F238E27FC236}">
                <a16:creationId xmlns:a16="http://schemas.microsoft.com/office/drawing/2014/main" id="{15F16EAA-D57E-4643-9273-7E669B8E793A}"/>
              </a:ext>
            </a:extLst>
          </p:cNvPr>
          <p:cNvSpPr txBox="1"/>
          <p:nvPr/>
        </p:nvSpPr>
        <p:spPr>
          <a:xfrm>
            <a:off x="3956727" y="2730238"/>
            <a:ext cx="5981702" cy="615553"/>
          </a:xfrm>
          <a:prstGeom prst="rect">
            <a:avLst/>
          </a:prstGeom>
          <a:noFill/>
        </p:spPr>
        <p:txBody>
          <a:bodyPr wrap="square" rtlCol="0" anchor="b">
            <a:spAutoFit/>
          </a:bodyPr>
          <a:lstStyle/>
          <a:p>
            <a:r>
              <a:rPr lang="en-US" sz="3400" b="1" spc="-30" dirty="0">
                <a:solidFill>
                  <a:schemeClr val="bg1"/>
                </a:solidFill>
                <a:latin typeface="Poppins" panose="00000500000000000000" pitchFamily="2" charset="0"/>
                <a:cs typeface="Poppins" panose="00000500000000000000" pitchFamily="2" charset="0"/>
              </a:rPr>
              <a:t>UPDATED POLICY MANUAL</a:t>
            </a:r>
          </a:p>
        </p:txBody>
      </p:sp>
      <p:sp>
        <p:nvSpPr>
          <p:cNvPr id="294" name="TextBox 293">
            <a:extLst>
              <a:ext uri="{FF2B5EF4-FFF2-40B4-BE49-F238E27FC236}">
                <a16:creationId xmlns:a16="http://schemas.microsoft.com/office/drawing/2014/main" id="{30440997-736E-4C62-AD50-1BBDF5FA7A38}"/>
              </a:ext>
            </a:extLst>
          </p:cNvPr>
          <p:cNvSpPr txBox="1"/>
          <p:nvPr/>
        </p:nvSpPr>
        <p:spPr>
          <a:xfrm>
            <a:off x="3956727" y="3971972"/>
            <a:ext cx="5981702" cy="1138773"/>
          </a:xfrm>
          <a:prstGeom prst="rect">
            <a:avLst/>
          </a:prstGeom>
          <a:noFill/>
        </p:spPr>
        <p:txBody>
          <a:bodyPr wrap="square" rtlCol="0" anchor="b">
            <a:spAutoFit/>
          </a:bodyPr>
          <a:lstStyle/>
          <a:p>
            <a:r>
              <a:rPr lang="en-US" sz="3400" b="1" spc="-30" dirty="0">
                <a:solidFill>
                  <a:schemeClr val="bg1"/>
                </a:solidFill>
                <a:latin typeface="Poppins" panose="00000500000000000000" pitchFamily="2" charset="0"/>
                <a:cs typeface="Poppins" panose="00000500000000000000" pitchFamily="2" charset="0"/>
              </a:rPr>
              <a:t>REVISED CM/ACM JOB DESCRIPTIONS</a:t>
            </a:r>
          </a:p>
        </p:txBody>
      </p:sp>
      <p:sp>
        <p:nvSpPr>
          <p:cNvPr id="5" name="TextBox 4">
            <a:extLst>
              <a:ext uri="{FF2B5EF4-FFF2-40B4-BE49-F238E27FC236}">
                <a16:creationId xmlns:a16="http://schemas.microsoft.com/office/drawing/2014/main" id="{A8A16729-E29E-04B1-FDA9-704AB0885C3A}"/>
              </a:ext>
            </a:extLst>
          </p:cNvPr>
          <p:cNvSpPr txBox="1"/>
          <p:nvPr/>
        </p:nvSpPr>
        <p:spPr>
          <a:xfrm>
            <a:off x="3956727" y="5689949"/>
            <a:ext cx="5981702" cy="1661993"/>
          </a:xfrm>
          <a:prstGeom prst="rect">
            <a:avLst/>
          </a:prstGeom>
          <a:noFill/>
        </p:spPr>
        <p:txBody>
          <a:bodyPr wrap="square" rtlCol="0" anchor="b">
            <a:spAutoFit/>
          </a:bodyPr>
          <a:lstStyle/>
          <a:p>
            <a:r>
              <a:rPr lang="en-US" sz="3400" b="1" spc="-30" dirty="0">
                <a:solidFill>
                  <a:schemeClr val="bg1"/>
                </a:solidFill>
                <a:latin typeface="Poppins" panose="00000500000000000000" pitchFamily="2" charset="0"/>
                <a:cs typeface="Poppins" panose="00000500000000000000" pitchFamily="2" charset="0"/>
              </a:rPr>
              <a:t>DEVELOPED EVALUATION TOOLS FOR BI-ANNUAL STAFF REVIEWS</a:t>
            </a:r>
          </a:p>
        </p:txBody>
      </p:sp>
      <p:sp>
        <p:nvSpPr>
          <p:cNvPr id="6" name="TextBox 5">
            <a:extLst>
              <a:ext uri="{FF2B5EF4-FFF2-40B4-BE49-F238E27FC236}">
                <a16:creationId xmlns:a16="http://schemas.microsoft.com/office/drawing/2014/main" id="{8F4E02BB-2BFA-AA92-43CE-F0EB895BD3E4}"/>
              </a:ext>
            </a:extLst>
          </p:cNvPr>
          <p:cNvSpPr txBox="1"/>
          <p:nvPr/>
        </p:nvSpPr>
        <p:spPr>
          <a:xfrm>
            <a:off x="3956727" y="7978123"/>
            <a:ext cx="5981702" cy="1138773"/>
          </a:xfrm>
          <a:prstGeom prst="rect">
            <a:avLst/>
          </a:prstGeom>
          <a:noFill/>
        </p:spPr>
        <p:txBody>
          <a:bodyPr wrap="square" rtlCol="0" anchor="b">
            <a:spAutoFit/>
          </a:bodyPr>
          <a:lstStyle/>
          <a:p>
            <a:r>
              <a:rPr lang="en-US" sz="3400" b="1" spc="-30" dirty="0">
                <a:solidFill>
                  <a:schemeClr val="bg1"/>
                </a:solidFill>
                <a:latin typeface="Poppins" panose="00000500000000000000" pitchFamily="2" charset="0"/>
                <a:cs typeface="Poppins" panose="00000500000000000000" pitchFamily="2" charset="0"/>
              </a:rPr>
              <a:t>CLARIFIED REVIEW PROCESS</a:t>
            </a:r>
          </a:p>
        </p:txBody>
      </p:sp>
      <p:sp>
        <p:nvSpPr>
          <p:cNvPr id="7" name="TextBox 6">
            <a:extLst>
              <a:ext uri="{FF2B5EF4-FFF2-40B4-BE49-F238E27FC236}">
                <a16:creationId xmlns:a16="http://schemas.microsoft.com/office/drawing/2014/main" id="{6AE47B99-0F8B-325F-440F-D362740A53AE}"/>
              </a:ext>
            </a:extLst>
          </p:cNvPr>
          <p:cNvSpPr txBox="1"/>
          <p:nvPr/>
        </p:nvSpPr>
        <p:spPr>
          <a:xfrm>
            <a:off x="15860765" y="9503629"/>
            <a:ext cx="5981702" cy="2708434"/>
          </a:xfrm>
          <a:prstGeom prst="rect">
            <a:avLst/>
          </a:prstGeom>
          <a:noFill/>
        </p:spPr>
        <p:txBody>
          <a:bodyPr wrap="square" rtlCol="0" anchor="b">
            <a:spAutoFit/>
          </a:bodyPr>
          <a:lstStyle/>
          <a:p>
            <a:r>
              <a:rPr lang="en-US" sz="3400" b="1" spc="-30" dirty="0">
                <a:solidFill>
                  <a:schemeClr val="accent4">
                    <a:lumMod val="75000"/>
                  </a:schemeClr>
                </a:solidFill>
                <a:latin typeface="Poppins" panose="00000500000000000000" pitchFamily="2" charset="0"/>
                <a:cs typeface="Poppins" panose="00000500000000000000" pitchFamily="2" charset="0"/>
              </a:rPr>
              <a:t>COMING UP…</a:t>
            </a:r>
          </a:p>
          <a:p>
            <a:endParaRPr lang="en-US" sz="3400" b="1" spc="-30" dirty="0">
              <a:solidFill>
                <a:schemeClr val="accent4">
                  <a:lumMod val="75000"/>
                </a:schemeClr>
              </a:solidFill>
              <a:latin typeface="Poppins" panose="00000500000000000000" pitchFamily="2" charset="0"/>
              <a:cs typeface="Poppins" panose="00000500000000000000" pitchFamily="2" charset="0"/>
            </a:endParaRPr>
          </a:p>
          <a:p>
            <a:r>
              <a:rPr lang="en-US" sz="3400" b="1" spc="-30" dirty="0">
                <a:solidFill>
                  <a:schemeClr val="accent4">
                    <a:lumMod val="75000"/>
                  </a:schemeClr>
                </a:solidFill>
                <a:latin typeface="Poppins" panose="00000500000000000000" pitchFamily="2" charset="0"/>
                <a:cs typeface="Poppins" panose="00000500000000000000" pitchFamily="2" charset="0"/>
              </a:rPr>
              <a:t>MEET WITH THE BOARD TO ALIGN NEW PROCESSES AND TOOLS</a:t>
            </a:r>
          </a:p>
        </p:txBody>
      </p:sp>
    </p:spTree>
    <p:extLst>
      <p:ext uri="{BB962C8B-B14F-4D97-AF65-F5344CB8AC3E}">
        <p14:creationId xmlns:p14="http://schemas.microsoft.com/office/powerpoint/2010/main" val="3973592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7" y="0"/>
            <a:ext cx="24371555" cy="137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Placeholder 10" descr="A magnifying glass over questions&#10;&#10;Description automatically generated">
            <a:extLst>
              <a:ext uri="{FF2B5EF4-FFF2-40B4-BE49-F238E27FC236}">
                <a16:creationId xmlns:a16="http://schemas.microsoft.com/office/drawing/2014/main" id="{0D88F470-F227-8F4F-DEC3-452608CAF09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563" b="13432"/>
          <a:stretch/>
        </p:blipFill>
        <p:spPr>
          <a:xfrm>
            <a:off x="20" y="2564"/>
            <a:ext cx="24377630" cy="13713436"/>
          </a:xfrm>
          <a:prstGeom prst="rect">
            <a:avLst/>
          </a:prstGeom>
        </p:spPr>
      </p:pic>
    </p:spTree>
    <p:extLst>
      <p:ext uri="{BB962C8B-B14F-4D97-AF65-F5344CB8AC3E}">
        <p14:creationId xmlns:p14="http://schemas.microsoft.com/office/powerpoint/2010/main" val="2093522617"/>
      </p:ext>
    </p:extLst>
  </p:cSld>
  <p:clrMapOvr>
    <a:masterClrMapping/>
  </p:clrMapOvr>
</p:sld>
</file>

<file path=ppt/theme/theme1.xml><?xml version="1.0" encoding="utf-8"?>
<a:theme xmlns:a="http://schemas.openxmlformats.org/drawingml/2006/main" name="Default Theme">
  <a:themeElements>
    <a:clrScheme name="Introduction - S1">
      <a:dk1>
        <a:srgbClr val="747A94"/>
      </a:dk1>
      <a:lt1>
        <a:srgbClr val="FFFFFF"/>
      </a:lt1>
      <a:dk2>
        <a:srgbClr val="111340"/>
      </a:dk2>
      <a:lt2>
        <a:srgbClr val="FFFFFF"/>
      </a:lt2>
      <a:accent1>
        <a:srgbClr val="E73846"/>
      </a:accent1>
      <a:accent2>
        <a:srgbClr val="A8DADC"/>
      </a:accent2>
      <a:accent3>
        <a:srgbClr val="457B9D"/>
      </a:accent3>
      <a:accent4>
        <a:srgbClr val="1D3557"/>
      </a:accent4>
      <a:accent5>
        <a:srgbClr val="EDBA2B"/>
      </a:accent5>
      <a:accent6>
        <a:srgbClr val="C4C8CE"/>
      </a:accent6>
      <a:hlink>
        <a:srgbClr val="32A79F"/>
      </a:hlink>
      <a:folHlink>
        <a:srgbClr val="89E1D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83817</TotalTime>
  <Words>254</Words>
  <Application>Microsoft Macintosh PowerPoint</Application>
  <PresentationFormat>Custom</PresentationFormat>
  <Paragraphs>55</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hypatia-sans-pro</vt:lpstr>
      <vt:lpstr>Poppins</vt:lpstr>
      <vt:lpstr>Default Theme</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dc:title>
  <dc:subject>Templates</dc:subject>
  <dc:creator/>
  <cp:keywords/>
  <dc:description/>
  <cp:lastModifiedBy>Carol Turpen</cp:lastModifiedBy>
  <cp:revision>9878</cp:revision>
  <cp:lastPrinted>2019-09-18T23:04:43Z</cp:lastPrinted>
  <dcterms:created xsi:type="dcterms:W3CDTF">2014-11-12T21:47:38Z</dcterms:created>
  <dcterms:modified xsi:type="dcterms:W3CDTF">2023-10-14T17:19:50Z</dcterms:modified>
  <cp:category/>
</cp:coreProperties>
</file>